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9"/>
  </p:notesMasterIdLst>
  <p:sldIdLst>
    <p:sldId id="283" r:id="rId2"/>
    <p:sldId id="275" r:id="rId3"/>
    <p:sldId id="284" r:id="rId4"/>
    <p:sldId id="315" r:id="rId5"/>
    <p:sldId id="256" r:id="rId6"/>
    <p:sldId id="257" r:id="rId7"/>
    <p:sldId id="309" r:id="rId8"/>
    <p:sldId id="259" r:id="rId9"/>
    <p:sldId id="260" r:id="rId10"/>
    <p:sldId id="262" r:id="rId11"/>
    <p:sldId id="263" r:id="rId12"/>
    <p:sldId id="264" r:id="rId13"/>
    <p:sldId id="265" r:id="rId14"/>
    <p:sldId id="266" r:id="rId15"/>
    <p:sldId id="267" r:id="rId16"/>
    <p:sldId id="268" r:id="rId17"/>
    <p:sldId id="269" r:id="rId18"/>
    <p:sldId id="270" r:id="rId19"/>
    <p:sldId id="271" r:id="rId20"/>
    <p:sldId id="295" r:id="rId21"/>
    <p:sldId id="272" r:id="rId22"/>
    <p:sldId id="296" r:id="rId23"/>
    <p:sldId id="322" r:id="rId24"/>
    <p:sldId id="320" r:id="rId25"/>
    <p:sldId id="323" r:id="rId26"/>
    <p:sldId id="317" r:id="rId27"/>
    <p:sldId id="321" r:id="rId28"/>
    <p:sldId id="324" r:id="rId29"/>
    <p:sldId id="325" r:id="rId30"/>
    <p:sldId id="326" r:id="rId31"/>
    <p:sldId id="327" r:id="rId32"/>
    <p:sldId id="297" r:id="rId33"/>
    <p:sldId id="298" r:id="rId34"/>
    <p:sldId id="299" r:id="rId35"/>
    <p:sldId id="300" r:id="rId36"/>
    <p:sldId id="301" r:id="rId37"/>
    <p:sldId id="302" r:id="rId38"/>
    <p:sldId id="330" r:id="rId39"/>
    <p:sldId id="282" r:id="rId40"/>
    <p:sldId id="278" r:id="rId41"/>
    <p:sldId id="329" r:id="rId42"/>
    <p:sldId id="303" r:id="rId43"/>
    <p:sldId id="304" r:id="rId44"/>
    <p:sldId id="305" r:id="rId45"/>
    <p:sldId id="306" r:id="rId46"/>
    <p:sldId id="307" r:id="rId47"/>
    <p:sldId id="308" r:id="rId48"/>
  </p:sldIdLst>
  <p:sldSz cx="12192000" cy="6858000"/>
  <p:notesSz cx="6888163" cy="10020300"/>
  <p:embeddedFontLst>
    <p:embeddedFont>
      <p:font typeface="Algerian" panose="04020705040A02060702" pitchFamily="82" charset="0"/>
      <p:regular r:id="rId50"/>
    </p:embeddedFont>
    <p:embeddedFont>
      <p:font typeface="Arial Black" panose="020B0A04020102020204" pitchFamily="34" charset="0"/>
      <p:bold r:id="rId51"/>
    </p:embeddedFont>
    <p:embeddedFont>
      <p:font typeface="Arial Rounded MT Bold" panose="020F0704030504030204" pitchFamily="34" charset="0"/>
      <p:regular r:id="rId52"/>
    </p:embeddedFont>
    <p:embeddedFont>
      <p:font typeface="Barlow" panose="00000500000000000000" pitchFamily="2" charset="0"/>
      <p:regular r:id="rId53"/>
      <p:bold r:id="rId54"/>
      <p:italic r:id="rId55"/>
      <p:boldItalic r:id="rId56"/>
    </p:embeddedFont>
    <p:embeddedFont>
      <p:font typeface="Book Antiqua" panose="02040602050305030304" pitchFamily="18" charset="0"/>
      <p:regular r:id="rId57"/>
      <p:bold r:id="rId58"/>
      <p:italic r:id="rId59"/>
      <p:boldItalic r:id="rId60"/>
    </p:embeddedFont>
    <p:embeddedFont>
      <p:font typeface="Bookman Old Style" panose="02050604050505020204" pitchFamily="18" charset="0"/>
      <p:regular r:id="rId61"/>
      <p:bold r:id="rId62"/>
      <p:italic r:id="rId63"/>
      <p:boldItalic r:id="rId64"/>
    </p:embeddedFont>
    <p:embeddedFont>
      <p:font typeface="Cambria" panose="02040503050406030204" pitchFamily="18" charset="0"/>
      <p:regular r:id="rId65"/>
      <p:bold r:id="rId66"/>
      <p:italic r:id="rId67"/>
      <p:boldItalic r:id="rId68"/>
    </p:embeddedFont>
    <p:embeddedFont>
      <p:font typeface="Catamaran" panose="020B0604020202020204" charset="0"/>
      <p:regular r:id="rId69"/>
      <p:bold r:id="rId70"/>
    </p:embeddedFont>
    <p:embeddedFont>
      <p:font typeface="Georgia" panose="02040502050405020303" pitchFamily="18" charset="0"/>
      <p:regular r:id="rId71"/>
      <p:bold r:id="rId72"/>
      <p:italic r:id="rId73"/>
      <p:boldItalic r:id="rId74"/>
    </p:embeddedFont>
    <p:embeddedFont>
      <p:font typeface="Josefin Sans" pitchFamily="2" charset="0"/>
      <p:regular r:id="rId75"/>
      <p:bold r:id="rId76"/>
      <p:italic r:id="rId77"/>
      <p:boldItalic r:id="rId78"/>
    </p:embeddedFont>
    <p:embeddedFont>
      <p:font typeface="Microsoft Yahei" panose="020B0503020204020204" pitchFamily="34" charset="-122"/>
      <p:regular r:id="rId79"/>
      <p:bold r:id="rId80"/>
    </p:embeddedFont>
    <p:embeddedFont>
      <p:font typeface="Palatino Linotype" panose="02040502050505030304" pitchFamily="18" charset="0"/>
      <p:regular r:id="rId81"/>
      <p:bold r:id="rId82"/>
      <p:italic r:id="rId83"/>
      <p:boldItalic r:id="rId84"/>
    </p:embeddedFont>
    <p:embeddedFont>
      <p:font typeface="Verdana" panose="020B0604030504040204" pitchFamily="34" charset="0"/>
      <p:regular r:id="rId85"/>
      <p:bold r:id="rId86"/>
      <p:italic r:id="rId87"/>
      <p:boldItalic r:id="rId88"/>
    </p:embeddedFont>
    <p:embeddedFont>
      <p:font typeface="Wingdings 3" panose="05040102010807070707" pitchFamily="18" charset="2"/>
      <p:regular r:id="rId8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205">
          <p15:clr>
            <a:srgbClr val="A4A3A4"/>
          </p15:clr>
        </p15:guide>
        <p15:guide id="2" pos="3817">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91" roundtripDataSignature="AMtx7miZ390VBGZbGAGp5qihvisMjAK/B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FE19F73-E74B-4FBA-A9C4-CEAE27960680}">
  <a:tblStyle styleId="{BFE19F73-E74B-4FBA-A9C4-CEAE27960680}" styleName="Table_0">
    <a:wholeTbl>
      <a:tcTxStyle b="off" i="off">
        <a:font>
          <a:latin typeface="Calibri"/>
          <a:ea typeface="Calibri"/>
          <a:cs typeface="Calibri"/>
        </a:font>
        <a:schemeClr val="dk1"/>
      </a:tcTxStyle>
      <a:tcStyle>
        <a:tcBdr>
          <a:left>
            <a:ln w="12700" cap="flat" cmpd="sng">
              <a:solidFill>
                <a:schemeClr val="dk1"/>
              </a:solidFill>
              <a:prstDash val="solid"/>
              <a:round/>
              <a:headEnd type="none" w="sm" len="sm"/>
              <a:tailEnd type="none" w="sm" len="sm"/>
            </a:ln>
          </a:left>
          <a:right>
            <a:ln w="12700" cap="flat" cmpd="sng">
              <a:solidFill>
                <a:schemeClr val="dk1"/>
              </a:solidFill>
              <a:prstDash val="solid"/>
              <a:round/>
              <a:headEnd type="none" w="sm" len="sm"/>
              <a:tailEnd type="none" w="sm" len="sm"/>
            </a:ln>
          </a:right>
          <a:top>
            <a:ln w="12700" cap="flat" cmpd="sng">
              <a:solidFill>
                <a:schemeClr val="dk1"/>
              </a:solidFill>
              <a:prstDash val="solid"/>
              <a:round/>
              <a:headEnd type="none" w="sm" len="sm"/>
              <a:tailEnd type="none" w="sm" len="sm"/>
            </a:ln>
          </a:top>
          <a:bottom>
            <a:ln w="12700" cap="flat" cmpd="sng">
              <a:solidFill>
                <a:schemeClr val="dk1"/>
              </a:solidFill>
              <a:prstDash val="solid"/>
              <a:round/>
              <a:headEnd type="none" w="sm" len="sm"/>
              <a:tailEnd type="none" w="sm" len="sm"/>
            </a:ln>
          </a:bottom>
          <a:insideH>
            <a:ln w="12700" cap="flat" cmpd="sng">
              <a:solidFill>
                <a:schemeClr val="dk1"/>
              </a:solidFill>
              <a:prstDash val="solid"/>
              <a:round/>
              <a:headEnd type="none" w="sm" len="sm"/>
              <a:tailEnd type="none" w="sm" len="sm"/>
            </a:ln>
          </a:insideH>
          <a:insideV>
            <a:ln w="12700" cap="flat" cmpd="sng">
              <a:solidFill>
                <a:schemeClr val="dk1"/>
              </a:solidFill>
              <a:prstDash val="solid"/>
              <a:round/>
              <a:headEnd type="none" w="sm" len="sm"/>
              <a:tailEnd type="none" w="sm" len="sm"/>
            </a:ln>
          </a:insideV>
        </a:tcBdr>
        <a:fill>
          <a:solidFill>
            <a:srgbClr val="FFFFFF">
              <a:alpha val="0"/>
            </a:srgbClr>
          </a:solidFill>
        </a:fill>
      </a:tcStyle>
    </a:wholeTbl>
    <a:band1H>
      <a:tcTxStyle/>
      <a:tcStyle>
        <a:tcBdr/>
        <a:fill>
          <a:solidFill>
            <a:schemeClr val="dk1">
              <a:alpha val="20000"/>
            </a:schemeClr>
          </a:solidFill>
        </a:fill>
      </a:tcStyle>
    </a:band1H>
    <a:band2H>
      <a:tcTxStyle/>
      <a:tcStyle>
        <a:tcBdr/>
      </a:tcStyle>
    </a:band2H>
    <a:band1V>
      <a:tcTxStyle/>
      <a:tcStyle>
        <a:tcBdr/>
        <a:fill>
          <a:solidFill>
            <a:schemeClr val="dk1">
              <a:alpha val="20000"/>
            </a:schemeClr>
          </a:solidFill>
        </a:fill>
      </a:tcStyle>
    </a:band1V>
    <a:band2V>
      <a:tcTxStyle/>
      <a:tcStyle>
        <a:tcBdr/>
      </a:tcStyle>
    </a:band2V>
    <a:lastCol>
      <a:tcTxStyle b="on" i="off"/>
      <a:tcStyle>
        <a:tcBdr/>
      </a:tcStyle>
    </a:lastCol>
    <a:firstCol>
      <a:tcTxStyle b="on" i="off"/>
      <a:tcStyle>
        <a:tcBdr/>
      </a:tcStyle>
    </a:firstCol>
    <a:lastRow>
      <a:tcTxStyle b="on" i="off"/>
      <a:tcStyle>
        <a:tcBdr>
          <a:top>
            <a:ln w="50800" cap="flat" cmpd="sng">
              <a:solidFill>
                <a:schemeClr val="dk1"/>
              </a:solidFill>
              <a:prstDash val="solid"/>
              <a:round/>
              <a:headEnd type="none" w="sm" len="sm"/>
              <a:tailEnd type="none" w="sm" len="sm"/>
            </a:ln>
          </a:top>
        </a:tcBdr>
        <a:fill>
          <a:solidFill>
            <a:srgbClr val="FFFFFF">
              <a:alpha val="0"/>
            </a:srgbClr>
          </a:solidFill>
        </a:fill>
      </a:tcStyle>
    </a:lastRow>
    <a:seCell>
      <a:tcTxStyle/>
      <a:tcStyle>
        <a:tcBdr/>
      </a:tcStyle>
    </a:seCell>
    <a:swCell>
      <a:tcTxStyle/>
      <a:tcStyle>
        <a:tcBdr/>
      </a:tcStyle>
    </a:swCell>
    <a:firstRow>
      <a:tcTxStyle b="on" i="off"/>
      <a:tcStyle>
        <a:tcBdr>
          <a:bottom>
            <a:ln w="25400" cap="flat" cmpd="sng">
              <a:solidFill>
                <a:schemeClr val="dk1"/>
              </a:solidFill>
              <a:prstDash val="solid"/>
              <a:round/>
              <a:headEnd type="none" w="sm" len="sm"/>
              <a:tailEnd type="none" w="sm" len="sm"/>
            </a:ln>
          </a:bottom>
        </a:tcBdr>
        <a:fill>
          <a:solidFill>
            <a:srgbClr val="FFFFFF">
              <a:alpha val="0"/>
            </a:srgbClr>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804" y="44"/>
      </p:cViewPr>
      <p:guideLst>
        <p:guide orient="horz" pos="2205"/>
        <p:guide pos="381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4.fntdata"/><Relationship Id="rId68" Type="http://schemas.openxmlformats.org/officeDocument/2006/relationships/font" Target="fonts/font19.fntdata"/><Relationship Id="rId84" Type="http://schemas.openxmlformats.org/officeDocument/2006/relationships/font" Target="fonts/font35.fntdata"/><Relationship Id="rId89" Type="http://schemas.openxmlformats.org/officeDocument/2006/relationships/font" Target="fonts/font40.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font" Target="fonts/font4.fntdata"/><Relationship Id="rId58" Type="http://schemas.openxmlformats.org/officeDocument/2006/relationships/font" Target="fonts/font9.fntdata"/><Relationship Id="rId74" Type="http://schemas.openxmlformats.org/officeDocument/2006/relationships/font" Target="fonts/font25.fntdata"/><Relationship Id="rId79" Type="http://schemas.openxmlformats.org/officeDocument/2006/relationships/font" Target="fonts/font30.fntdata"/><Relationship Id="rId5" Type="http://schemas.openxmlformats.org/officeDocument/2006/relationships/slide" Target="slides/slide4.xml"/><Relationship Id="rId95"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font" Target="fonts/font15.fntdata"/><Relationship Id="rId69" Type="http://schemas.openxmlformats.org/officeDocument/2006/relationships/font" Target="fonts/font20.fntdata"/><Relationship Id="rId8" Type="http://schemas.openxmlformats.org/officeDocument/2006/relationships/slide" Target="slides/slide7.xml"/><Relationship Id="rId51" Type="http://schemas.openxmlformats.org/officeDocument/2006/relationships/font" Target="fonts/font2.fntdata"/><Relationship Id="rId72" Type="http://schemas.openxmlformats.org/officeDocument/2006/relationships/font" Target="fonts/font23.fntdata"/><Relationship Id="rId80" Type="http://schemas.openxmlformats.org/officeDocument/2006/relationships/font" Target="fonts/font31.fntdata"/><Relationship Id="rId85" Type="http://schemas.openxmlformats.org/officeDocument/2006/relationships/font" Target="fonts/font36.fntdata"/><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0.fntdata"/><Relationship Id="rId67" Type="http://schemas.openxmlformats.org/officeDocument/2006/relationships/font" Target="fonts/font18.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5.fntdata"/><Relationship Id="rId62" Type="http://schemas.openxmlformats.org/officeDocument/2006/relationships/font" Target="fonts/font13.fntdata"/><Relationship Id="rId70" Type="http://schemas.openxmlformats.org/officeDocument/2006/relationships/font" Target="fonts/font21.fntdata"/><Relationship Id="rId75" Type="http://schemas.openxmlformats.org/officeDocument/2006/relationships/font" Target="fonts/font26.fntdata"/><Relationship Id="rId83" Type="http://schemas.openxmlformats.org/officeDocument/2006/relationships/font" Target="fonts/font34.fntdata"/><Relationship Id="rId88" Type="http://schemas.openxmlformats.org/officeDocument/2006/relationships/font" Target="fonts/font39.fntdata"/><Relationship Id="rId91"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57" Type="http://schemas.openxmlformats.org/officeDocument/2006/relationships/font" Target="fonts/font8.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font" Target="fonts/font16.fntdata"/><Relationship Id="rId73" Type="http://schemas.openxmlformats.org/officeDocument/2006/relationships/font" Target="fonts/font24.fntdata"/><Relationship Id="rId78" Type="http://schemas.openxmlformats.org/officeDocument/2006/relationships/font" Target="fonts/font29.fntdata"/><Relationship Id="rId81" Type="http://schemas.openxmlformats.org/officeDocument/2006/relationships/font" Target="fonts/font32.fntdata"/><Relationship Id="rId86" Type="http://schemas.openxmlformats.org/officeDocument/2006/relationships/font" Target="fonts/font37.fntdata"/><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1.fntdata"/><Relationship Id="rId55" Type="http://schemas.openxmlformats.org/officeDocument/2006/relationships/font" Target="fonts/font6.fntdata"/><Relationship Id="rId76" Type="http://schemas.openxmlformats.org/officeDocument/2006/relationships/font" Target="fonts/font27.fntdata"/><Relationship Id="rId7" Type="http://schemas.openxmlformats.org/officeDocument/2006/relationships/slide" Target="slides/slide6.xml"/><Relationship Id="rId71" Type="http://schemas.openxmlformats.org/officeDocument/2006/relationships/font" Target="fonts/font22.fntdata"/><Relationship Id="rId92"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17.fntdata"/><Relationship Id="rId87" Type="http://schemas.openxmlformats.org/officeDocument/2006/relationships/font" Target="fonts/font38.fntdata"/><Relationship Id="rId61" Type="http://schemas.openxmlformats.org/officeDocument/2006/relationships/font" Target="fonts/font12.fntdata"/><Relationship Id="rId82" Type="http://schemas.openxmlformats.org/officeDocument/2006/relationships/font" Target="fonts/font33.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font" Target="fonts/font7.fntdata"/><Relationship Id="rId77" Type="http://schemas.openxmlformats.org/officeDocument/2006/relationships/font" Target="fonts/font28.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4A38605-3094-4016-9232-1FDE387BBE97}"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ru-RU"/>
        </a:p>
      </dgm:t>
    </dgm:pt>
    <dgm:pt modelId="{B51D05A9-1FF7-40E7-9563-FA90E95ED604}">
      <dgm:prSet phldrT="[Текст]" custT="1"/>
      <dgm:spPr/>
      <dgm:t>
        <a:bodyPr/>
        <a:lstStyle/>
        <a:p>
          <a:r>
            <a:rPr lang="ro-RO" sz="2000" dirty="0">
              <a:latin typeface="Arial Black"/>
              <a:ea typeface="Arial Black"/>
              <a:cs typeface="Arial Black"/>
              <a:sym typeface="Arial Black"/>
            </a:rPr>
            <a:t>Evaluarile sumative </a:t>
          </a:r>
          <a:r>
            <a:rPr lang="it-IT" sz="2000" dirty="0">
              <a:latin typeface="Arial Black"/>
              <a:ea typeface="Arial Black"/>
              <a:cs typeface="Arial Black"/>
              <a:sym typeface="Arial Black"/>
            </a:rPr>
            <a:t>– la finisarea fiecărei unități de învățare / modul (2-3-4)</a:t>
          </a:r>
          <a:endParaRPr lang="ru-RU" sz="2000" dirty="0"/>
        </a:p>
      </dgm:t>
    </dgm:pt>
    <dgm:pt modelId="{5C098FB0-D5BE-4343-B732-39A2D55A7681}" type="parTrans" cxnId="{75898920-40EB-47E3-BF76-7A5156D0F4CF}">
      <dgm:prSet/>
      <dgm:spPr/>
      <dgm:t>
        <a:bodyPr/>
        <a:lstStyle/>
        <a:p>
          <a:endParaRPr lang="ru-RU"/>
        </a:p>
      </dgm:t>
    </dgm:pt>
    <dgm:pt modelId="{166493EF-F42A-47BC-AC6A-FBA15A15EA57}" type="sibTrans" cxnId="{75898920-40EB-47E3-BF76-7A5156D0F4CF}">
      <dgm:prSet/>
      <dgm:spPr/>
      <dgm:t>
        <a:bodyPr/>
        <a:lstStyle/>
        <a:p>
          <a:endParaRPr lang="ru-RU"/>
        </a:p>
      </dgm:t>
    </dgm:pt>
    <dgm:pt modelId="{4A1FF947-3734-4F9C-B662-DB1AE6D12633}">
      <dgm:prSet phldrT="[Текст]" custT="1"/>
      <dgm:spPr/>
      <dgm:t>
        <a:bodyPr/>
        <a:lstStyle/>
        <a:p>
          <a:pPr rtl="0"/>
          <a:r>
            <a:rPr lang="ro-RO" sz="2000">
              <a:latin typeface="Arial Black"/>
              <a:ea typeface="Arial Black"/>
              <a:cs typeface="Arial Black"/>
              <a:sym typeface="Arial Black"/>
            </a:rPr>
            <a:t>Evaluări formative – 10-15 min. la început de unitate de învățare</a:t>
          </a:r>
          <a:endParaRPr lang="ru-RU" sz="2000" dirty="0"/>
        </a:p>
      </dgm:t>
    </dgm:pt>
    <dgm:pt modelId="{F74628A2-DABC-4F6C-A060-47468FDD7858}" type="parTrans" cxnId="{3E19E274-A161-4144-A2E4-B27CBF03A610}">
      <dgm:prSet/>
      <dgm:spPr/>
      <dgm:t>
        <a:bodyPr/>
        <a:lstStyle/>
        <a:p>
          <a:endParaRPr lang="ru-RU"/>
        </a:p>
      </dgm:t>
    </dgm:pt>
    <dgm:pt modelId="{9424D368-4CE2-452B-93A4-91460D01D160}" type="sibTrans" cxnId="{3E19E274-A161-4144-A2E4-B27CBF03A610}">
      <dgm:prSet/>
      <dgm:spPr/>
      <dgm:t>
        <a:bodyPr/>
        <a:lstStyle/>
        <a:p>
          <a:endParaRPr lang="ru-RU"/>
        </a:p>
      </dgm:t>
    </dgm:pt>
    <dgm:pt modelId="{8A51F5A2-5995-498E-9949-D41D6C158B99}">
      <dgm:prSet phldrT="[Текст]" custT="1"/>
      <dgm:spPr/>
      <dgm:t>
        <a:bodyPr/>
        <a:lstStyle/>
        <a:p>
          <a:pPr rtl="0"/>
          <a:r>
            <a:rPr lang="ro-RO" sz="2000">
              <a:latin typeface="Arial Black"/>
              <a:ea typeface="Arial Black"/>
              <a:cs typeface="Arial Black"/>
              <a:sym typeface="Arial Black"/>
            </a:rPr>
            <a:t>Evaluarea curentă – zilnic</a:t>
          </a:r>
          <a:endParaRPr lang="ru-RU" sz="2000" dirty="0"/>
        </a:p>
      </dgm:t>
    </dgm:pt>
    <dgm:pt modelId="{7DD858C3-712B-4888-BEC6-1A738F5B46B6}" type="parTrans" cxnId="{4FAAE00F-F053-4912-A304-4DAA15A9DA6B}">
      <dgm:prSet/>
      <dgm:spPr/>
      <dgm:t>
        <a:bodyPr/>
        <a:lstStyle/>
        <a:p>
          <a:endParaRPr lang="ru-RU"/>
        </a:p>
      </dgm:t>
    </dgm:pt>
    <dgm:pt modelId="{82637BEF-3E51-4402-A8B1-5B3F620339D7}" type="sibTrans" cxnId="{4FAAE00F-F053-4912-A304-4DAA15A9DA6B}">
      <dgm:prSet/>
      <dgm:spPr/>
      <dgm:t>
        <a:bodyPr/>
        <a:lstStyle/>
        <a:p>
          <a:endParaRPr lang="ru-RU"/>
        </a:p>
      </dgm:t>
    </dgm:pt>
    <dgm:pt modelId="{B1F50CFB-25CA-4FA2-9AB7-EFB1F0B7E4D8}">
      <dgm:prSet custT="1"/>
      <dgm:spPr/>
      <dgm:t>
        <a:bodyPr/>
        <a:lstStyle/>
        <a:p>
          <a:pPr rtl="0"/>
          <a:r>
            <a:rPr lang="nl-NL" sz="1800">
              <a:latin typeface="Arial Black"/>
              <a:ea typeface="Arial Black"/>
              <a:cs typeface="Arial Black"/>
              <a:sym typeface="Arial Black"/>
            </a:rPr>
            <a:t>Lucrări de laborator</a:t>
          </a:r>
          <a:r>
            <a:rPr lang="nl-NL" sz="900">
              <a:latin typeface="Arial Black"/>
              <a:ea typeface="Arial Black"/>
              <a:cs typeface="Arial Black"/>
              <a:sym typeface="Arial Black"/>
            </a:rPr>
            <a:t>: </a:t>
          </a:r>
          <a:r>
            <a:rPr lang="ro-MD" sz="900">
              <a:latin typeface="Arial Black"/>
              <a:ea typeface="Arial Black"/>
              <a:cs typeface="Arial Black"/>
              <a:sym typeface="Arial Black"/>
            </a:rPr>
            <a:t> </a:t>
          </a:r>
          <a:r>
            <a:rPr lang="nl-NL" sz="1800">
              <a:latin typeface="Arial Black"/>
              <a:ea typeface="Arial Black"/>
              <a:cs typeface="Arial Black"/>
              <a:sym typeface="Arial Black"/>
            </a:rPr>
            <a:t>biologie, fizică</a:t>
          </a:r>
          <a:endParaRPr lang="ru-RU" sz="900" dirty="0"/>
        </a:p>
      </dgm:t>
    </dgm:pt>
    <dgm:pt modelId="{9ACDF544-9E57-4AC0-87E8-5214EDF4DD53}" type="parTrans" cxnId="{E463B31C-1966-4040-A894-C71E404A43A2}">
      <dgm:prSet/>
      <dgm:spPr/>
      <dgm:t>
        <a:bodyPr/>
        <a:lstStyle/>
        <a:p>
          <a:endParaRPr lang="ru-RU"/>
        </a:p>
      </dgm:t>
    </dgm:pt>
    <dgm:pt modelId="{BCD69263-A0FA-4AE9-B741-4390D5B07164}" type="sibTrans" cxnId="{E463B31C-1966-4040-A894-C71E404A43A2}">
      <dgm:prSet/>
      <dgm:spPr/>
      <dgm:t>
        <a:bodyPr/>
        <a:lstStyle/>
        <a:p>
          <a:endParaRPr lang="ru-RU"/>
        </a:p>
      </dgm:t>
    </dgm:pt>
    <dgm:pt modelId="{1C419735-A231-4BBC-8A42-AFF954B3840E}">
      <dgm:prSet custT="1"/>
      <dgm:spPr/>
      <dgm:t>
        <a:bodyPr/>
        <a:lstStyle/>
        <a:p>
          <a:pPr rtl="0"/>
          <a:r>
            <a:rPr lang="ro-RO" sz="1600" dirty="0">
              <a:latin typeface="Arial Black"/>
              <a:ea typeface="Arial Black"/>
              <a:cs typeface="Arial Black"/>
              <a:sym typeface="Arial Black"/>
            </a:rPr>
            <a:t>Lucrări practice: geografie, 2 pe an;</a:t>
          </a:r>
          <a:endParaRPr lang="ru-RU" sz="1600" dirty="0"/>
        </a:p>
      </dgm:t>
    </dgm:pt>
    <dgm:pt modelId="{7600FA19-0D22-448B-98C3-8B867593E129}" type="parTrans" cxnId="{581EA245-630F-4FBE-868B-85B962C20849}">
      <dgm:prSet/>
      <dgm:spPr/>
      <dgm:t>
        <a:bodyPr/>
        <a:lstStyle/>
        <a:p>
          <a:endParaRPr lang="ru-RU"/>
        </a:p>
      </dgm:t>
    </dgm:pt>
    <dgm:pt modelId="{AB61B056-A8FC-49C2-9D7F-3F9A28347607}" type="sibTrans" cxnId="{581EA245-630F-4FBE-868B-85B962C20849}">
      <dgm:prSet/>
      <dgm:spPr/>
      <dgm:t>
        <a:bodyPr/>
        <a:lstStyle/>
        <a:p>
          <a:endParaRPr lang="ru-RU"/>
        </a:p>
      </dgm:t>
    </dgm:pt>
    <dgm:pt modelId="{8691DDD7-EC23-4BFC-84A9-731BF98D8CC1}">
      <dgm:prSet custT="1"/>
      <dgm:spPr/>
      <dgm:t>
        <a:bodyPr/>
        <a:lstStyle/>
        <a:p>
          <a:r>
            <a:rPr lang="ro-RO" sz="1600" dirty="0">
              <a:latin typeface="Arial Black"/>
              <a:ea typeface="Arial Black"/>
              <a:cs typeface="Arial Black"/>
              <a:sym typeface="Arial Black"/>
            </a:rPr>
            <a:t>Proiecte transdisciplinare, Portofoliu, Prezentări Power Point etc... </a:t>
          </a:r>
          <a:endParaRPr lang="ru-RU" sz="1600" dirty="0"/>
        </a:p>
      </dgm:t>
    </dgm:pt>
    <dgm:pt modelId="{06406844-D71A-42DD-A314-EBD78EFC9311}" type="parTrans" cxnId="{542EF9C4-566F-4011-AED0-F684FA01288A}">
      <dgm:prSet/>
      <dgm:spPr/>
      <dgm:t>
        <a:bodyPr/>
        <a:lstStyle/>
        <a:p>
          <a:endParaRPr lang="ru-RU"/>
        </a:p>
      </dgm:t>
    </dgm:pt>
    <dgm:pt modelId="{844F1DFA-CFAB-46DC-A3CF-177C86D207C7}" type="sibTrans" cxnId="{542EF9C4-566F-4011-AED0-F684FA01288A}">
      <dgm:prSet/>
      <dgm:spPr/>
      <dgm:t>
        <a:bodyPr/>
        <a:lstStyle/>
        <a:p>
          <a:endParaRPr lang="ru-RU"/>
        </a:p>
      </dgm:t>
    </dgm:pt>
    <dgm:pt modelId="{85E5FD13-86B5-44A2-9FDD-56C0A921B405}">
      <dgm:prSet custT="1"/>
      <dgm:spPr/>
      <dgm:t>
        <a:bodyPr/>
        <a:lstStyle/>
        <a:p>
          <a:pPr rtl="0"/>
          <a:r>
            <a:rPr lang="ro-RO" sz="1800" b="1" dirty="0"/>
            <a:t>Sesiunea de examene 2025</a:t>
          </a:r>
          <a:endParaRPr lang="ru-RU" sz="1800" b="1" dirty="0"/>
        </a:p>
      </dgm:t>
    </dgm:pt>
    <dgm:pt modelId="{9F4B302F-30B5-4C36-8193-6DD40688B927}" type="parTrans" cxnId="{5F0992D6-DA29-4571-B39C-FCF3BE428FB0}">
      <dgm:prSet/>
      <dgm:spPr/>
      <dgm:t>
        <a:bodyPr/>
        <a:lstStyle/>
        <a:p>
          <a:endParaRPr lang="ru-RU"/>
        </a:p>
      </dgm:t>
    </dgm:pt>
    <dgm:pt modelId="{406F5CA5-487A-4029-A87A-DF344F1F0515}" type="sibTrans" cxnId="{5F0992D6-DA29-4571-B39C-FCF3BE428FB0}">
      <dgm:prSet/>
      <dgm:spPr/>
      <dgm:t>
        <a:bodyPr/>
        <a:lstStyle/>
        <a:p>
          <a:endParaRPr lang="ru-RU"/>
        </a:p>
      </dgm:t>
    </dgm:pt>
    <dgm:pt modelId="{07CFC7C6-1E27-477F-A601-4CAAFF37D778}" type="pres">
      <dgm:prSet presAssocID="{B4A38605-3094-4016-9232-1FDE387BBE97}" presName="linear" presStyleCnt="0">
        <dgm:presLayoutVars>
          <dgm:dir/>
          <dgm:animLvl val="lvl"/>
          <dgm:resizeHandles val="exact"/>
        </dgm:presLayoutVars>
      </dgm:prSet>
      <dgm:spPr/>
    </dgm:pt>
    <dgm:pt modelId="{7776E106-86E6-4670-B33E-95C1B6873EA4}" type="pres">
      <dgm:prSet presAssocID="{B51D05A9-1FF7-40E7-9563-FA90E95ED604}" presName="parentLin" presStyleCnt="0"/>
      <dgm:spPr/>
    </dgm:pt>
    <dgm:pt modelId="{C09C70FF-3F5B-43A9-95FF-3B1A31D6BA4B}" type="pres">
      <dgm:prSet presAssocID="{B51D05A9-1FF7-40E7-9563-FA90E95ED604}" presName="parentLeftMargin" presStyleLbl="node1" presStyleIdx="0" presStyleCnt="7"/>
      <dgm:spPr/>
    </dgm:pt>
    <dgm:pt modelId="{DBFF052B-CBC8-4F7D-9E30-F1B1A1EC49BC}" type="pres">
      <dgm:prSet presAssocID="{B51D05A9-1FF7-40E7-9563-FA90E95ED604}" presName="parentText" presStyleLbl="node1" presStyleIdx="0" presStyleCnt="7" custScaleX="154347" custScaleY="264837">
        <dgm:presLayoutVars>
          <dgm:chMax val="0"/>
          <dgm:bulletEnabled val="1"/>
        </dgm:presLayoutVars>
      </dgm:prSet>
      <dgm:spPr/>
    </dgm:pt>
    <dgm:pt modelId="{74A236D7-8766-43D0-B1C7-6EFB84D76661}" type="pres">
      <dgm:prSet presAssocID="{B51D05A9-1FF7-40E7-9563-FA90E95ED604}" presName="negativeSpace" presStyleCnt="0"/>
      <dgm:spPr/>
    </dgm:pt>
    <dgm:pt modelId="{32691F7E-D5BD-4F0C-A6B7-A4DF1420D2E6}" type="pres">
      <dgm:prSet presAssocID="{B51D05A9-1FF7-40E7-9563-FA90E95ED604}" presName="childText" presStyleLbl="conFgAcc1" presStyleIdx="0" presStyleCnt="7">
        <dgm:presLayoutVars>
          <dgm:bulletEnabled val="1"/>
        </dgm:presLayoutVars>
      </dgm:prSet>
      <dgm:spPr/>
    </dgm:pt>
    <dgm:pt modelId="{3BFA8858-70C8-445C-9EE3-62B7B66D582E}" type="pres">
      <dgm:prSet presAssocID="{166493EF-F42A-47BC-AC6A-FBA15A15EA57}" presName="spaceBetweenRectangles" presStyleCnt="0"/>
      <dgm:spPr/>
    </dgm:pt>
    <dgm:pt modelId="{1E1EE088-CDA5-47FB-B687-CF0ECFA15837}" type="pres">
      <dgm:prSet presAssocID="{4A1FF947-3734-4F9C-B662-DB1AE6D12633}" presName="parentLin" presStyleCnt="0"/>
      <dgm:spPr/>
    </dgm:pt>
    <dgm:pt modelId="{FBB2AF44-F6BE-4146-9A88-7500D717A109}" type="pres">
      <dgm:prSet presAssocID="{4A1FF947-3734-4F9C-B662-DB1AE6D12633}" presName="parentLeftMargin" presStyleLbl="node1" presStyleIdx="0" presStyleCnt="7"/>
      <dgm:spPr/>
    </dgm:pt>
    <dgm:pt modelId="{3CC39660-DD6E-4672-BF16-C892DD739691}" type="pres">
      <dgm:prSet presAssocID="{4A1FF947-3734-4F9C-B662-DB1AE6D12633}" presName="parentText" presStyleLbl="node1" presStyleIdx="1" presStyleCnt="7" custScaleX="146575" custScaleY="188204">
        <dgm:presLayoutVars>
          <dgm:chMax val="0"/>
          <dgm:bulletEnabled val="1"/>
        </dgm:presLayoutVars>
      </dgm:prSet>
      <dgm:spPr/>
    </dgm:pt>
    <dgm:pt modelId="{C1E86BB2-1993-459F-8E8D-130191A3DD18}" type="pres">
      <dgm:prSet presAssocID="{4A1FF947-3734-4F9C-B662-DB1AE6D12633}" presName="negativeSpace" presStyleCnt="0"/>
      <dgm:spPr/>
    </dgm:pt>
    <dgm:pt modelId="{635351BC-030A-4CD9-A841-18D600DB5809}" type="pres">
      <dgm:prSet presAssocID="{4A1FF947-3734-4F9C-B662-DB1AE6D12633}" presName="childText" presStyleLbl="conFgAcc1" presStyleIdx="1" presStyleCnt="7">
        <dgm:presLayoutVars>
          <dgm:bulletEnabled val="1"/>
        </dgm:presLayoutVars>
      </dgm:prSet>
      <dgm:spPr/>
    </dgm:pt>
    <dgm:pt modelId="{68DDDACF-C5A7-43C7-B757-90AEDFAAA9D5}" type="pres">
      <dgm:prSet presAssocID="{9424D368-4CE2-452B-93A4-91460D01D160}" presName="spaceBetweenRectangles" presStyleCnt="0"/>
      <dgm:spPr/>
    </dgm:pt>
    <dgm:pt modelId="{75603D98-8776-46A1-A249-7BC018596C2A}" type="pres">
      <dgm:prSet presAssocID="{8A51F5A2-5995-498E-9949-D41D6C158B99}" presName="parentLin" presStyleCnt="0"/>
      <dgm:spPr/>
    </dgm:pt>
    <dgm:pt modelId="{476C57C9-A17A-43E7-8437-A82989C29BC2}" type="pres">
      <dgm:prSet presAssocID="{8A51F5A2-5995-498E-9949-D41D6C158B99}" presName="parentLeftMargin" presStyleLbl="node1" presStyleIdx="1" presStyleCnt="7"/>
      <dgm:spPr/>
    </dgm:pt>
    <dgm:pt modelId="{002DA94B-4DB4-46BC-AAFC-504DA544E3FF}" type="pres">
      <dgm:prSet presAssocID="{8A51F5A2-5995-498E-9949-D41D6C158B99}" presName="parentText" presStyleLbl="node1" presStyleIdx="2" presStyleCnt="7" custScaleX="141308" custScaleY="161851" custLinFactNeighborX="7708" custLinFactNeighborY="11895">
        <dgm:presLayoutVars>
          <dgm:chMax val="0"/>
          <dgm:bulletEnabled val="1"/>
        </dgm:presLayoutVars>
      </dgm:prSet>
      <dgm:spPr/>
    </dgm:pt>
    <dgm:pt modelId="{CC9E4A29-D885-4D5C-9A7B-FEA7386396A2}" type="pres">
      <dgm:prSet presAssocID="{8A51F5A2-5995-498E-9949-D41D6C158B99}" presName="negativeSpace" presStyleCnt="0"/>
      <dgm:spPr/>
    </dgm:pt>
    <dgm:pt modelId="{785BAE1A-6BE3-4590-A986-614692720851}" type="pres">
      <dgm:prSet presAssocID="{8A51F5A2-5995-498E-9949-D41D6C158B99}" presName="childText" presStyleLbl="conFgAcc1" presStyleIdx="2" presStyleCnt="7">
        <dgm:presLayoutVars>
          <dgm:bulletEnabled val="1"/>
        </dgm:presLayoutVars>
      </dgm:prSet>
      <dgm:spPr/>
    </dgm:pt>
    <dgm:pt modelId="{156573A0-2123-456E-8B4A-BFF94A4E43A9}" type="pres">
      <dgm:prSet presAssocID="{82637BEF-3E51-4402-A8B1-5B3F620339D7}" presName="spaceBetweenRectangles" presStyleCnt="0"/>
      <dgm:spPr/>
    </dgm:pt>
    <dgm:pt modelId="{9A150C43-852A-4CE0-8991-FDD838691B67}" type="pres">
      <dgm:prSet presAssocID="{B1F50CFB-25CA-4FA2-9AB7-EFB1F0B7E4D8}" presName="parentLin" presStyleCnt="0"/>
      <dgm:spPr/>
    </dgm:pt>
    <dgm:pt modelId="{EE7E9CEC-DD5A-4647-95AB-9563E5764F13}" type="pres">
      <dgm:prSet presAssocID="{B1F50CFB-25CA-4FA2-9AB7-EFB1F0B7E4D8}" presName="parentLeftMargin" presStyleLbl="node1" presStyleIdx="2" presStyleCnt="7"/>
      <dgm:spPr/>
    </dgm:pt>
    <dgm:pt modelId="{8E51E452-A1A8-4788-9A2D-3C1F1723EC10}" type="pres">
      <dgm:prSet presAssocID="{B1F50CFB-25CA-4FA2-9AB7-EFB1F0B7E4D8}" presName="parentText" presStyleLbl="node1" presStyleIdx="3" presStyleCnt="7" custScaleX="140092" custScaleY="178878" custLinFactX="28571" custLinFactNeighborX="100000" custLinFactNeighborY="-2562">
        <dgm:presLayoutVars>
          <dgm:chMax val="0"/>
          <dgm:bulletEnabled val="1"/>
        </dgm:presLayoutVars>
      </dgm:prSet>
      <dgm:spPr/>
    </dgm:pt>
    <dgm:pt modelId="{AD6D037D-99B2-48C1-B9CE-D896D58CF98D}" type="pres">
      <dgm:prSet presAssocID="{B1F50CFB-25CA-4FA2-9AB7-EFB1F0B7E4D8}" presName="negativeSpace" presStyleCnt="0"/>
      <dgm:spPr/>
    </dgm:pt>
    <dgm:pt modelId="{602984EE-C51D-4F28-8C1C-17FFA0ED49FA}" type="pres">
      <dgm:prSet presAssocID="{B1F50CFB-25CA-4FA2-9AB7-EFB1F0B7E4D8}" presName="childText" presStyleLbl="conFgAcc1" presStyleIdx="3" presStyleCnt="7">
        <dgm:presLayoutVars>
          <dgm:bulletEnabled val="1"/>
        </dgm:presLayoutVars>
      </dgm:prSet>
      <dgm:spPr/>
    </dgm:pt>
    <dgm:pt modelId="{2ACF0286-6B07-49E5-8E75-D552993C9D85}" type="pres">
      <dgm:prSet presAssocID="{BCD69263-A0FA-4AE9-B741-4390D5B07164}" presName="spaceBetweenRectangles" presStyleCnt="0"/>
      <dgm:spPr/>
    </dgm:pt>
    <dgm:pt modelId="{B5217AED-B886-42FB-AEB8-51F6D0FCD5FF}" type="pres">
      <dgm:prSet presAssocID="{1C419735-A231-4BBC-8A42-AFF954B3840E}" presName="parentLin" presStyleCnt="0"/>
      <dgm:spPr/>
    </dgm:pt>
    <dgm:pt modelId="{0A260C2A-4BF8-4A96-8C2C-54F5BBC92A89}" type="pres">
      <dgm:prSet presAssocID="{1C419735-A231-4BBC-8A42-AFF954B3840E}" presName="parentLeftMargin" presStyleLbl="node1" presStyleIdx="3" presStyleCnt="7"/>
      <dgm:spPr/>
    </dgm:pt>
    <dgm:pt modelId="{C56D697B-BC32-498F-A647-A894CF2A0A30}" type="pres">
      <dgm:prSet presAssocID="{1C419735-A231-4BBC-8A42-AFF954B3840E}" presName="parentText" presStyleLbl="node1" presStyleIdx="4" presStyleCnt="7" custScaleX="142857" custScaleY="236390">
        <dgm:presLayoutVars>
          <dgm:chMax val="0"/>
          <dgm:bulletEnabled val="1"/>
        </dgm:presLayoutVars>
      </dgm:prSet>
      <dgm:spPr/>
    </dgm:pt>
    <dgm:pt modelId="{5C81FE7B-EDF3-40C0-A294-735F86548461}" type="pres">
      <dgm:prSet presAssocID="{1C419735-A231-4BBC-8A42-AFF954B3840E}" presName="negativeSpace" presStyleCnt="0"/>
      <dgm:spPr/>
    </dgm:pt>
    <dgm:pt modelId="{63075D2A-6E88-4534-8991-528F87E96A9A}" type="pres">
      <dgm:prSet presAssocID="{1C419735-A231-4BBC-8A42-AFF954B3840E}" presName="childText" presStyleLbl="conFgAcc1" presStyleIdx="4" presStyleCnt="7">
        <dgm:presLayoutVars>
          <dgm:bulletEnabled val="1"/>
        </dgm:presLayoutVars>
      </dgm:prSet>
      <dgm:spPr/>
    </dgm:pt>
    <dgm:pt modelId="{03117257-8ACE-4E49-85C1-B3670920698E}" type="pres">
      <dgm:prSet presAssocID="{AB61B056-A8FC-49C2-9D7F-3F9A28347607}" presName="spaceBetweenRectangles" presStyleCnt="0"/>
      <dgm:spPr/>
    </dgm:pt>
    <dgm:pt modelId="{91CA2483-9A2A-4E35-B4A4-198E686961B8}" type="pres">
      <dgm:prSet presAssocID="{8691DDD7-EC23-4BFC-84A9-731BF98D8CC1}" presName="parentLin" presStyleCnt="0"/>
      <dgm:spPr/>
    </dgm:pt>
    <dgm:pt modelId="{264B0F4C-8C65-4F8F-AE9A-226F9F1582C1}" type="pres">
      <dgm:prSet presAssocID="{8691DDD7-EC23-4BFC-84A9-731BF98D8CC1}" presName="parentLeftMargin" presStyleLbl="node1" presStyleIdx="4" presStyleCnt="7"/>
      <dgm:spPr/>
    </dgm:pt>
    <dgm:pt modelId="{32F361DE-7E59-4A20-B1B4-66C6091B2CB4}" type="pres">
      <dgm:prSet presAssocID="{8691DDD7-EC23-4BFC-84A9-731BF98D8CC1}" presName="parentText" presStyleLbl="node1" presStyleIdx="5" presStyleCnt="7" custScaleX="142857" custScaleY="199685" custLinFactNeighborX="1015" custLinFactNeighborY="12112">
        <dgm:presLayoutVars>
          <dgm:chMax val="0"/>
          <dgm:bulletEnabled val="1"/>
        </dgm:presLayoutVars>
      </dgm:prSet>
      <dgm:spPr/>
    </dgm:pt>
    <dgm:pt modelId="{FB1E3D31-21ED-4DA3-9C15-A1611907413D}" type="pres">
      <dgm:prSet presAssocID="{8691DDD7-EC23-4BFC-84A9-731BF98D8CC1}" presName="negativeSpace" presStyleCnt="0"/>
      <dgm:spPr/>
    </dgm:pt>
    <dgm:pt modelId="{8A53E2DA-356A-4362-A5DD-4D39F1C014E1}" type="pres">
      <dgm:prSet presAssocID="{8691DDD7-EC23-4BFC-84A9-731BF98D8CC1}" presName="childText" presStyleLbl="conFgAcc1" presStyleIdx="5" presStyleCnt="7">
        <dgm:presLayoutVars>
          <dgm:bulletEnabled val="1"/>
        </dgm:presLayoutVars>
      </dgm:prSet>
      <dgm:spPr/>
    </dgm:pt>
    <dgm:pt modelId="{B84301EB-EE3A-4CF0-900B-FDE0095B67C2}" type="pres">
      <dgm:prSet presAssocID="{844F1DFA-CFAB-46DC-A3CF-177C86D207C7}" presName="spaceBetweenRectangles" presStyleCnt="0"/>
      <dgm:spPr/>
    </dgm:pt>
    <dgm:pt modelId="{7D470CC0-AEE0-4199-B994-CCAFF4477CBD}" type="pres">
      <dgm:prSet presAssocID="{85E5FD13-86B5-44A2-9FDD-56C0A921B405}" presName="parentLin" presStyleCnt="0"/>
      <dgm:spPr/>
    </dgm:pt>
    <dgm:pt modelId="{BC388C10-BE87-4D8A-A8CE-E1CD1EC1B073}" type="pres">
      <dgm:prSet presAssocID="{85E5FD13-86B5-44A2-9FDD-56C0A921B405}" presName="parentLeftMargin" presStyleLbl="node1" presStyleIdx="5" presStyleCnt="7"/>
      <dgm:spPr/>
    </dgm:pt>
    <dgm:pt modelId="{483B0F73-49E4-4E24-B1F6-02F60B1040E6}" type="pres">
      <dgm:prSet presAssocID="{85E5FD13-86B5-44A2-9FDD-56C0A921B405}" presName="parentText" presStyleLbl="node1" presStyleIdx="6" presStyleCnt="7" custScaleX="142857" custScaleY="204481">
        <dgm:presLayoutVars>
          <dgm:chMax val="0"/>
          <dgm:bulletEnabled val="1"/>
        </dgm:presLayoutVars>
      </dgm:prSet>
      <dgm:spPr/>
    </dgm:pt>
    <dgm:pt modelId="{0F5B78A9-A800-41CD-9186-81733E3DDF01}" type="pres">
      <dgm:prSet presAssocID="{85E5FD13-86B5-44A2-9FDD-56C0A921B405}" presName="negativeSpace" presStyleCnt="0"/>
      <dgm:spPr/>
    </dgm:pt>
    <dgm:pt modelId="{F23620E7-ED56-4E50-A4FF-9AE56C64A938}" type="pres">
      <dgm:prSet presAssocID="{85E5FD13-86B5-44A2-9FDD-56C0A921B405}" presName="childText" presStyleLbl="conFgAcc1" presStyleIdx="6" presStyleCnt="7">
        <dgm:presLayoutVars>
          <dgm:bulletEnabled val="1"/>
        </dgm:presLayoutVars>
      </dgm:prSet>
      <dgm:spPr/>
    </dgm:pt>
  </dgm:ptLst>
  <dgm:cxnLst>
    <dgm:cxn modelId="{112E750C-B763-4C03-8C7E-A2E3036B3639}" type="presOf" srcId="{B51D05A9-1FF7-40E7-9563-FA90E95ED604}" destId="{DBFF052B-CBC8-4F7D-9E30-F1B1A1EC49BC}" srcOrd="1" destOrd="0" presId="urn:microsoft.com/office/officeart/2005/8/layout/list1"/>
    <dgm:cxn modelId="{4FAAE00F-F053-4912-A304-4DAA15A9DA6B}" srcId="{B4A38605-3094-4016-9232-1FDE387BBE97}" destId="{8A51F5A2-5995-498E-9949-D41D6C158B99}" srcOrd="2" destOrd="0" parTransId="{7DD858C3-712B-4888-BEC6-1A738F5B46B6}" sibTransId="{82637BEF-3E51-4402-A8B1-5B3F620339D7}"/>
    <dgm:cxn modelId="{046D7B10-5365-49B7-9CAD-2BD8E7306749}" type="presOf" srcId="{B51D05A9-1FF7-40E7-9563-FA90E95ED604}" destId="{C09C70FF-3F5B-43A9-95FF-3B1A31D6BA4B}" srcOrd="0" destOrd="0" presId="urn:microsoft.com/office/officeart/2005/8/layout/list1"/>
    <dgm:cxn modelId="{E463B31C-1966-4040-A894-C71E404A43A2}" srcId="{B4A38605-3094-4016-9232-1FDE387BBE97}" destId="{B1F50CFB-25CA-4FA2-9AB7-EFB1F0B7E4D8}" srcOrd="3" destOrd="0" parTransId="{9ACDF544-9E57-4AC0-87E8-5214EDF4DD53}" sibTransId="{BCD69263-A0FA-4AE9-B741-4390D5B07164}"/>
    <dgm:cxn modelId="{75898920-40EB-47E3-BF76-7A5156D0F4CF}" srcId="{B4A38605-3094-4016-9232-1FDE387BBE97}" destId="{B51D05A9-1FF7-40E7-9563-FA90E95ED604}" srcOrd="0" destOrd="0" parTransId="{5C098FB0-D5BE-4343-B732-39A2D55A7681}" sibTransId="{166493EF-F42A-47BC-AC6A-FBA15A15EA57}"/>
    <dgm:cxn modelId="{4BBA4737-8EF8-4E08-96AB-604C4B5A38BF}" type="presOf" srcId="{1C419735-A231-4BBC-8A42-AFF954B3840E}" destId="{C56D697B-BC32-498F-A647-A894CF2A0A30}" srcOrd="1" destOrd="0" presId="urn:microsoft.com/office/officeart/2005/8/layout/list1"/>
    <dgm:cxn modelId="{3E91DF38-31EA-4FC1-8683-C8FA862AFE12}" type="presOf" srcId="{B1F50CFB-25CA-4FA2-9AB7-EFB1F0B7E4D8}" destId="{EE7E9CEC-DD5A-4647-95AB-9563E5764F13}" srcOrd="0" destOrd="0" presId="urn:microsoft.com/office/officeart/2005/8/layout/list1"/>
    <dgm:cxn modelId="{C631505B-7CB0-46E9-B0CD-BC7D0AC09560}" type="presOf" srcId="{8A51F5A2-5995-498E-9949-D41D6C158B99}" destId="{002DA94B-4DB4-46BC-AAFC-504DA544E3FF}" srcOrd="1" destOrd="0" presId="urn:microsoft.com/office/officeart/2005/8/layout/list1"/>
    <dgm:cxn modelId="{0222D163-F9A0-4935-ACDC-50946A830766}" type="presOf" srcId="{8A51F5A2-5995-498E-9949-D41D6C158B99}" destId="{476C57C9-A17A-43E7-8437-A82989C29BC2}" srcOrd="0" destOrd="0" presId="urn:microsoft.com/office/officeart/2005/8/layout/list1"/>
    <dgm:cxn modelId="{581EA245-630F-4FBE-868B-85B962C20849}" srcId="{B4A38605-3094-4016-9232-1FDE387BBE97}" destId="{1C419735-A231-4BBC-8A42-AFF954B3840E}" srcOrd="4" destOrd="0" parTransId="{7600FA19-0D22-448B-98C3-8B867593E129}" sibTransId="{AB61B056-A8FC-49C2-9D7F-3F9A28347607}"/>
    <dgm:cxn modelId="{0A7C0E48-672A-4F6D-A7F8-217EFF00C9C0}" type="presOf" srcId="{4A1FF947-3734-4F9C-B662-DB1AE6D12633}" destId="{FBB2AF44-F6BE-4146-9A88-7500D717A109}" srcOrd="0" destOrd="0" presId="urn:microsoft.com/office/officeart/2005/8/layout/list1"/>
    <dgm:cxn modelId="{3E19E274-A161-4144-A2E4-B27CBF03A610}" srcId="{B4A38605-3094-4016-9232-1FDE387BBE97}" destId="{4A1FF947-3734-4F9C-B662-DB1AE6D12633}" srcOrd="1" destOrd="0" parTransId="{F74628A2-DABC-4F6C-A060-47468FDD7858}" sibTransId="{9424D368-4CE2-452B-93A4-91460D01D160}"/>
    <dgm:cxn modelId="{BF0BBB55-A013-48F8-94C6-0BD0B46946A6}" type="presOf" srcId="{8691DDD7-EC23-4BFC-84A9-731BF98D8CC1}" destId="{264B0F4C-8C65-4F8F-AE9A-226F9F1582C1}" srcOrd="0" destOrd="0" presId="urn:microsoft.com/office/officeart/2005/8/layout/list1"/>
    <dgm:cxn modelId="{8A572393-74A4-4685-AD80-2DCAF4372C9E}" type="presOf" srcId="{85E5FD13-86B5-44A2-9FDD-56C0A921B405}" destId="{483B0F73-49E4-4E24-B1F6-02F60B1040E6}" srcOrd="1" destOrd="0" presId="urn:microsoft.com/office/officeart/2005/8/layout/list1"/>
    <dgm:cxn modelId="{F73A0096-4FA1-4C0A-A279-168BACDE4B1A}" type="presOf" srcId="{1C419735-A231-4BBC-8A42-AFF954B3840E}" destId="{0A260C2A-4BF8-4A96-8C2C-54F5BBC92A89}" srcOrd="0" destOrd="0" presId="urn:microsoft.com/office/officeart/2005/8/layout/list1"/>
    <dgm:cxn modelId="{16E4599E-C302-4DDC-9369-B9734425A0FF}" type="presOf" srcId="{B4A38605-3094-4016-9232-1FDE387BBE97}" destId="{07CFC7C6-1E27-477F-A601-4CAAFF37D778}" srcOrd="0" destOrd="0" presId="urn:microsoft.com/office/officeart/2005/8/layout/list1"/>
    <dgm:cxn modelId="{542EF9C4-566F-4011-AED0-F684FA01288A}" srcId="{B4A38605-3094-4016-9232-1FDE387BBE97}" destId="{8691DDD7-EC23-4BFC-84A9-731BF98D8CC1}" srcOrd="5" destOrd="0" parTransId="{06406844-D71A-42DD-A314-EBD78EFC9311}" sibTransId="{844F1DFA-CFAB-46DC-A3CF-177C86D207C7}"/>
    <dgm:cxn modelId="{F79B23CE-0570-450D-877E-FF14DA04C7D3}" type="presOf" srcId="{B1F50CFB-25CA-4FA2-9AB7-EFB1F0B7E4D8}" destId="{8E51E452-A1A8-4788-9A2D-3C1F1723EC10}" srcOrd="1" destOrd="0" presId="urn:microsoft.com/office/officeart/2005/8/layout/list1"/>
    <dgm:cxn modelId="{5F0992D6-DA29-4571-B39C-FCF3BE428FB0}" srcId="{B4A38605-3094-4016-9232-1FDE387BBE97}" destId="{85E5FD13-86B5-44A2-9FDD-56C0A921B405}" srcOrd="6" destOrd="0" parTransId="{9F4B302F-30B5-4C36-8193-6DD40688B927}" sibTransId="{406F5CA5-487A-4029-A87A-DF344F1F0515}"/>
    <dgm:cxn modelId="{74C463DF-B70A-4B0E-A827-24165DFE500A}" type="presOf" srcId="{8691DDD7-EC23-4BFC-84A9-731BF98D8CC1}" destId="{32F361DE-7E59-4A20-B1B4-66C6091B2CB4}" srcOrd="1" destOrd="0" presId="urn:microsoft.com/office/officeart/2005/8/layout/list1"/>
    <dgm:cxn modelId="{725A89E3-9FB4-49D3-BDF6-5EB179137B0D}" type="presOf" srcId="{85E5FD13-86B5-44A2-9FDD-56C0A921B405}" destId="{BC388C10-BE87-4D8A-A8CE-E1CD1EC1B073}" srcOrd="0" destOrd="0" presId="urn:microsoft.com/office/officeart/2005/8/layout/list1"/>
    <dgm:cxn modelId="{0E4132ED-DA0F-49FA-8250-5387C4DF56EE}" type="presOf" srcId="{4A1FF947-3734-4F9C-B662-DB1AE6D12633}" destId="{3CC39660-DD6E-4672-BF16-C892DD739691}" srcOrd="1" destOrd="0" presId="urn:microsoft.com/office/officeart/2005/8/layout/list1"/>
    <dgm:cxn modelId="{39F6546F-A15D-4333-80B1-9B8A843FC81B}" type="presParOf" srcId="{07CFC7C6-1E27-477F-A601-4CAAFF37D778}" destId="{7776E106-86E6-4670-B33E-95C1B6873EA4}" srcOrd="0" destOrd="0" presId="urn:microsoft.com/office/officeart/2005/8/layout/list1"/>
    <dgm:cxn modelId="{F4D21A7E-02AE-4D59-8DE0-C42AB0A62071}" type="presParOf" srcId="{7776E106-86E6-4670-B33E-95C1B6873EA4}" destId="{C09C70FF-3F5B-43A9-95FF-3B1A31D6BA4B}" srcOrd="0" destOrd="0" presId="urn:microsoft.com/office/officeart/2005/8/layout/list1"/>
    <dgm:cxn modelId="{1CF42D5D-B01A-4857-AFF8-B8599B0B06AD}" type="presParOf" srcId="{7776E106-86E6-4670-B33E-95C1B6873EA4}" destId="{DBFF052B-CBC8-4F7D-9E30-F1B1A1EC49BC}" srcOrd="1" destOrd="0" presId="urn:microsoft.com/office/officeart/2005/8/layout/list1"/>
    <dgm:cxn modelId="{0E1743F9-A3CE-4D97-8F03-F2EEF23B161E}" type="presParOf" srcId="{07CFC7C6-1E27-477F-A601-4CAAFF37D778}" destId="{74A236D7-8766-43D0-B1C7-6EFB84D76661}" srcOrd="1" destOrd="0" presId="urn:microsoft.com/office/officeart/2005/8/layout/list1"/>
    <dgm:cxn modelId="{38846FF6-6FEC-4E27-8495-A27A12522EB3}" type="presParOf" srcId="{07CFC7C6-1E27-477F-A601-4CAAFF37D778}" destId="{32691F7E-D5BD-4F0C-A6B7-A4DF1420D2E6}" srcOrd="2" destOrd="0" presId="urn:microsoft.com/office/officeart/2005/8/layout/list1"/>
    <dgm:cxn modelId="{90876A9E-BE0C-43CA-B864-7837F4E0D4EF}" type="presParOf" srcId="{07CFC7C6-1E27-477F-A601-4CAAFF37D778}" destId="{3BFA8858-70C8-445C-9EE3-62B7B66D582E}" srcOrd="3" destOrd="0" presId="urn:microsoft.com/office/officeart/2005/8/layout/list1"/>
    <dgm:cxn modelId="{10F26068-5FF7-493E-AEF8-7569F84A9F04}" type="presParOf" srcId="{07CFC7C6-1E27-477F-A601-4CAAFF37D778}" destId="{1E1EE088-CDA5-47FB-B687-CF0ECFA15837}" srcOrd="4" destOrd="0" presId="urn:microsoft.com/office/officeart/2005/8/layout/list1"/>
    <dgm:cxn modelId="{F42FC13A-7F00-469B-B8C5-1ED6351652D7}" type="presParOf" srcId="{1E1EE088-CDA5-47FB-B687-CF0ECFA15837}" destId="{FBB2AF44-F6BE-4146-9A88-7500D717A109}" srcOrd="0" destOrd="0" presId="urn:microsoft.com/office/officeart/2005/8/layout/list1"/>
    <dgm:cxn modelId="{F998FB36-FC79-49F1-A8C0-47835FEDABAE}" type="presParOf" srcId="{1E1EE088-CDA5-47FB-B687-CF0ECFA15837}" destId="{3CC39660-DD6E-4672-BF16-C892DD739691}" srcOrd="1" destOrd="0" presId="urn:microsoft.com/office/officeart/2005/8/layout/list1"/>
    <dgm:cxn modelId="{3A0F5A4E-8657-4D3E-AB1A-24FAC5063106}" type="presParOf" srcId="{07CFC7C6-1E27-477F-A601-4CAAFF37D778}" destId="{C1E86BB2-1993-459F-8E8D-130191A3DD18}" srcOrd="5" destOrd="0" presId="urn:microsoft.com/office/officeart/2005/8/layout/list1"/>
    <dgm:cxn modelId="{3CA0CE31-AA44-4083-B353-C2412BE0F7E4}" type="presParOf" srcId="{07CFC7C6-1E27-477F-A601-4CAAFF37D778}" destId="{635351BC-030A-4CD9-A841-18D600DB5809}" srcOrd="6" destOrd="0" presId="urn:microsoft.com/office/officeart/2005/8/layout/list1"/>
    <dgm:cxn modelId="{C8061A08-4E3E-45C8-A11B-C901540568F9}" type="presParOf" srcId="{07CFC7C6-1E27-477F-A601-4CAAFF37D778}" destId="{68DDDACF-C5A7-43C7-B757-90AEDFAAA9D5}" srcOrd="7" destOrd="0" presId="urn:microsoft.com/office/officeart/2005/8/layout/list1"/>
    <dgm:cxn modelId="{4A6B5199-A2CF-4F28-9A3E-FD5001AD7EFF}" type="presParOf" srcId="{07CFC7C6-1E27-477F-A601-4CAAFF37D778}" destId="{75603D98-8776-46A1-A249-7BC018596C2A}" srcOrd="8" destOrd="0" presId="urn:microsoft.com/office/officeart/2005/8/layout/list1"/>
    <dgm:cxn modelId="{00B0B7E3-2093-463D-8F3E-541A2349EFA4}" type="presParOf" srcId="{75603D98-8776-46A1-A249-7BC018596C2A}" destId="{476C57C9-A17A-43E7-8437-A82989C29BC2}" srcOrd="0" destOrd="0" presId="urn:microsoft.com/office/officeart/2005/8/layout/list1"/>
    <dgm:cxn modelId="{F32B9898-250C-40F0-8229-9B7C7890F879}" type="presParOf" srcId="{75603D98-8776-46A1-A249-7BC018596C2A}" destId="{002DA94B-4DB4-46BC-AAFC-504DA544E3FF}" srcOrd="1" destOrd="0" presId="urn:microsoft.com/office/officeart/2005/8/layout/list1"/>
    <dgm:cxn modelId="{3C1BEE92-8C03-4922-93C5-85279F6BB0B3}" type="presParOf" srcId="{07CFC7C6-1E27-477F-A601-4CAAFF37D778}" destId="{CC9E4A29-D885-4D5C-9A7B-FEA7386396A2}" srcOrd="9" destOrd="0" presId="urn:microsoft.com/office/officeart/2005/8/layout/list1"/>
    <dgm:cxn modelId="{2248DB7C-A1ED-4301-B9D2-7CE2695D20C3}" type="presParOf" srcId="{07CFC7C6-1E27-477F-A601-4CAAFF37D778}" destId="{785BAE1A-6BE3-4590-A986-614692720851}" srcOrd="10" destOrd="0" presId="urn:microsoft.com/office/officeart/2005/8/layout/list1"/>
    <dgm:cxn modelId="{7CB9E0FF-FED7-4614-8D42-DA62007C6FB8}" type="presParOf" srcId="{07CFC7C6-1E27-477F-A601-4CAAFF37D778}" destId="{156573A0-2123-456E-8B4A-BFF94A4E43A9}" srcOrd="11" destOrd="0" presId="urn:microsoft.com/office/officeart/2005/8/layout/list1"/>
    <dgm:cxn modelId="{CA708F15-83EF-42C7-8E2E-DA84AF599CFF}" type="presParOf" srcId="{07CFC7C6-1E27-477F-A601-4CAAFF37D778}" destId="{9A150C43-852A-4CE0-8991-FDD838691B67}" srcOrd="12" destOrd="0" presId="urn:microsoft.com/office/officeart/2005/8/layout/list1"/>
    <dgm:cxn modelId="{8ED9DB34-4672-4990-BD44-07E83BC0B2B8}" type="presParOf" srcId="{9A150C43-852A-4CE0-8991-FDD838691B67}" destId="{EE7E9CEC-DD5A-4647-95AB-9563E5764F13}" srcOrd="0" destOrd="0" presId="urn:microsoft.com/office/officeart/2005/8/layout/list1"/>
    <dgm:cxn modelId="{C59FFEBE-6A41-45A2-96A6-8A79B97A1BA9}" type="presParOf" srcId="{9A150C43-852A-4CE0-8991-FDD838691B67}" destId="{8E51E452-A1A8-4788-9A2D-3C1F1723EC10}" srcOrd="1" destOrd="0" presId="urn:microsoft.com/office/officeart/2005/8/layout/list1"/>
    <dgm:cxn modelId="{1054A5CF-EE19-4259-B59E-945217C8C178}" type="presParOf" srcId="{07CFC7C6-1E27-477F-A601-4CAAFF37D778}" destId="{AD6D037D-99B2-48C1-B9CE-D896D58CF98D}" srcOrd="13" destOrd="0" presId="urn:microsoft.com/office/officeart/2005/8/layout/list1"/>
    <dgm:cxn modelId="{D0BEC559-73F1-469C-B171-9D9DDA26F5F2}" type="presParOf" srcId="{07CFC7C6-1E27-477F-A601-4CAAFF37D778}" destId="{602984EE-C51D-4F28-8C1C-17FFA0ED49FA}" srcOrd="14" destOrd="0" presId="urn:microsoft.com/office/officeart/2005/8/layout/list1"/>
    <dgm:cxn modelId="{85F1899F-D714-4A19-BF0C-98E091D2891D}" type="presParOf" srcId="{07CFC7C6-1E27-477F-A601-4CAAFF37D778}" destId="{2ACF0286-6B07-49E5-8E75-D552993C9D85}" srcOrd="15" destOrd="0" presId="urn:microsoft.com/office/officeart/2005/8/layout/list1"/>
    <dgm:cxn modelId="{A8CE44BC-5A92-494F-BDE1-2C5C614A5CAD}" type="presParOf" srcId="{07CFC7C6-1E27-477F-A601-4CAAFF37D778}" destId="{B5217AED-B886-42FB-AEB8-51F6D0FCD5FF}" srcOrd="16" destOrd="0" presId="urn:microsoft.com/office/officeart/2005/8/layout/list1"/>
    <dgm:cxn modelId="{584025A5-FF21-42C5-BE3C-B657C4BD2190}" type="presParOf" srcId="{B5217AED-B886-42FB-AEB8-51F6D0FCD5FF}" destId="{0A260C2A-4BF8-4A96-8C2C-54F5BBC92A89}" srcOrd="0" destOrd="0" presId="urn:microsoft.com/office/officeart/2005/8/layout/list1"/>
    <dgm:cxn modelId="{D60F2497-57A1-4576-BFC1-102CACDE5396}" type="presParOf" srcId="{B5217AED-B886-42FB-AEB8-51F6D0FCD5FF}" destId="{C56D697B-BC32-498F-A647-A894CF2A0A30}" srcOrd="1" destOrd="0" presId="urn:microsoft.com/office/officeart/2005/8/layout/list1"/>
    <dgm:cxn modelId="{4E0FBD43-BDBE-4B3A-995A-97F2ED95E466}" type="presParOf" srcId="{07CFC7C6-1E27-477F-A601-4CAAFF37D778}" destId="{5C81FE7B-EDF3-40C0-A294-735F86548461}" srcOrd="17" destOrd="0" presId="urn:microsoft.com/office/officeart/2005/8/layout/list1"/>
    <dgm:cxn modelId="{C45F59A9-83C3-4F01-BECE-3413EE13E1BF}" type="presParOf" srcId="{07CFC7C6-1E27-477F-A601-4CAAFF37D778}" destId="{63075D2A-6E88-4534-8991-528F87E96A9A}" srcOrd="18" destOrd="0" presId="urn:microsoft.com/office/officeart/2005/8/layout/list1"/>
    <dgm:cxn modelId="{22639581-181D-4EA2-BC22-63EA907F132D}" type="presParOf" srcId="{07CFC7C6-1E27-477F-A601-4CAAFF37D778}" destId="{03117257-8ACE-4E49-85C1-B3670920698E}" srcOrd="19" destOrd="0" presId="urn:microsoft.com/office/officeart/2005/8/layout/list1"/>
    <dgm:cxn modelId="{A50891B0-179A-4014-82EA-AE220F7301AE}" type="presParOf" srcId="{07CFC7C6-1E27-477F-A601-4CAAFF37D778}" destId="{91CA2483-9A2A-4E35-B4A4-198E686961B8}" srcOrd="20" destOrd="0" presId="urn:microsoft.com/office/officeart/2005/8/layout/list1"/>
    <dgm:cxn modelId="{21E484D3-F2D9-4921-B63E-21727C352A5E}" type="presParOf" srcId="{91CA2483-9A2A-4E35-B4A4-198E686961B8}" destId="{264B0F4C-8C65-4F8F-AE9A-226F9F1582C1}" srcOrd="0" destOrd="0" presId="urn:microsoft.com/office/officeart/2005/8/layout/list1"/>
    <dgm:cxn modelId="{FCDD279C-8E09-4C9E-967B-D7A8C460EE42}" type="presParOf" srcId="{91CA2483-9A2A-4E35-B4A4-198E686961B8}" destId="{32F361DE-7E59-4A20-B1B4-66C6091B2CB4}" srcOrd="1" destOrd="0" presId="urn:microsoft.com/office/officeart/2005/8/layout/list1"/>
    <dgm:cxn modelId="{F4BAC013-55E5-492B-8448-22AF1DEFC55B}" type="presParOf" srcId="{07CFC7C6-1E27-477F-A601-4CAAFF37D778}" destId="{FB1E3D31-21ED-4DA3-9C15-A1611907413D}" srcOrd="21" destOrd="0" presId="urn:microsoft.com/office/officeart/2005/8/layout/list1"/>
    <dgm:cxn modelId="{36E26B23-8D06-4ADE-A81C-80D63EA2E492}" type="presParOf" srcId="{07CFC7C6-1E27-477F-A601-4CAAFF37D778}" destId="{8A53E2DA-356A-4362-A5DD-4D39F1C014E1}" srcOrd="22" destOrd="0" presId="urn:microsoft.com/office/officeart/2005/8/layout/list1"/>
    <dgm:cxn modelId="{5800B975-EC70-4280-AC89-37BF19481517}" type="presParOf" srcId="{07CFC7C6-1E27-477F-A601-4CAAFF37D778}" destId="{B84301EB-EE3A-4CF0-900B-FDE0095B67C2}" srcOrd="23" destOrd="0" presId="urn:microsoft.com/office/officeart/2005/8/layout/list1"/>
    <dgm:cxn modelId="{9788E207-EBEF-4C03-B3A1-CB887A1B797B}" type="presParOf" srcId="{07CFC7C6-1E27-477F-A601-4CAAFF37D778}" destId="{7D470CC0-AEE0-4199-B994-CCAFF4477CBD}" srcOrd="24" destOrd="0" presId="urn:microsoft.com/office/officeart/2005/8/layout/list1"/>
    <dgm:cxn modelId="{CC26919F-964F-4D1E-9BD5-B701AD8D60D4}" type="presParOf" srcId="{7D470CC0-AEE0-4199-B994-CCAFF4477CBD}" destId="{BC388C10-BE87-4D8A-A8CE-E1CD1EC1B073}" srcOrd="0" destOrd="0" presId="urn:microsoft.com/office/officeart/2005/8/layout/list1"/>
    <dgm:cxn modelId="{DBBACA2D-5EE1-47CC-8BC4-D30C078B2000}" type="presParOf" srcId="{7D470CC0-AEE0-4199-B994-CCAFF4477CBD}" destId="{483B0F73-49E4-4E24-B1F6-02F60B1040E6}" srcOrd="1" destOrd="0" presId="urn:microsoft.com/office/officeart/2005/8/layout/list1"/>
    <dgm:cxn modelId="{DC27F892-96A6-439A-BE59-500A86247D5D}" type="presParOf" srcId="{07CFC7C6-1E27-477F-A601-4CAAFF37D778}" destId="{0F5B78A9-A800-41CD-9186-81733E3DDF01}" srcOrd="25" destOrd="0" presId="urn:microsoft.com/office/officeart/2005/8/layout/list1"/>
    <dgm:cxn modelId="{35FEE362-ADCC-4450-8CD3-489A17676340}" type="presParOf" srcId="{07CFC7C6-1E27-477F-A601-4CAAFF37D778}" destId="{F23620E7-ED56-4E50-A4FF-9AE56C64A938}" srcOrd="2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691F7E-D5BD-4F0C-A6B7-A4DF1420D2E6}">
      <dsp:nvSpPr>
        <dsp:cNvPr id="0" name=""/>
        <dsp:cNvSpPr/>
      </dsp:nvSpPr>
      <dsp:spPr>
        <a:xfrm>
          <a:off x="0" y="705136"/>
          <a:ext cx="10837607" cy="226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BFF052B-CBC8-4F7D-9E30-F1B1A1EC49BC}">
      <dsp:nvSpPr>
        <dsp:cNvPr id="0" name=""/>
        <dsp:cNvSpPr/>
      </dsp:nvSpPr>
      <dsp:spPr>
        <a:xfrm>
          <a:off x="478907" y="134357"/>
          <a:ext cx="10348520" cy="70361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6745" tIns="0" rIns="286745" bIns="0" numCol="1" spcCol="1270" anchor="ctr" anchorCtr="0">
          <a:noAutofit/>
        </a:bodyPr>
        <a:lstStyle/>
        <a:p>
          <a:pPr marL="0" lvl="0" indent="0" algn="l" defTabSz="889000">
            <a:lnSpc>
              <a:spcPct val="90000"/>
            </a:lnSpc>
            <a:spcBef>
              <a:spcPct val="0"/>
            </a:spcBef>
            <a:spcAft>
              <a:spcPct val="35000"/>
            </a:spcAft>
            <a:buNone/>
          </a:pPr>
          <a:r>
            <a:rPr lang="ro-RO" sz="2000" kern="1200" dirty="0">
              <a:latin typeface="Arial Black"/>
              <a:ea typeface="Arial Black"/>
              <a:cs typeface="Arial Black"/>
              <a:sym typeface="Arial Black"/>
            </a:rPr>
            <a:t>Evaluarile sumative </a:t>
          </a:r>
          <a:r>
            <a:rPr lang="it-IT" sz="2000" kern="1200" dirty="0">
              <a:latin typeface="Arial Black"/>
              <a:ea typeface="Arial Black"/>
              <a:cs typeface="Arial Black"/>
              <a:sym typeface="Arial Black"/>
            </a:rPr>
            <a:t>– la finisarea fiecărei unități de învățare / modul (2-3-4)</a:t>
          </a:r>
          <a:endParaRPr lang="ru-RU" sz="2000" kern="1200" dirty="0"/>
        </a:p>
      </dsp:txBody>
      <dsp:txXfrm>
        <a:off x="513255" y="168705"/>
        <a:ext cx="10279824" cy="634922"/>
      </dsp:txXfrm>
    </dsp:sp>
    <dsp:sp modelId="{635351BC-030A-4CD9-A841-18D600DB5809}">
      <dsp:nvSpPr>
        <dsp:cNvPr id="0" name=""/>
        <dsp:cNvSpPr/>
      </dsp:nvSpPr>
      <dsp:spPr>
        <a:xfrm>
          <a:off x="0" y="1347717"/>
          <a:ext cx="10837607" cy="226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CC39660-DD6E-4672-BF16-C892DD739691}">
      <dsp:nvSpPr>
        <dsp:cNvPr id="0" name=""/>
        <dsp:cNvSpPr/>
      </dsp:nvSpPr>
      <dsp:spPr>
        <a:xfrm>
          <a:off x="503250" y="980536"/>
          <a:ext cx="10326945" cy="5000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6745" tIns="0" rIns="286745" bIns="0" numCol="1" spcCol="1270" anchor="ctr" anchorCtr="0">
          <a:noAutofit/>
        </a:bodyPr>
        <a:lstStyle/>
        <a:p>
          <a:pPr marL="0" lvl="0" indent="0" algn="l" defTabSz="889000" rtl="0">
            <a:lnSpc>
              <a:spcPct val="90000"/>
            </a:lnSpc>
            <a:spcBef>
              <a:spcPct val="0"/>
            </a:spcBef>
            <a:spcAft>
              <a:spcPct val="35000"/>
            </a:spcAft>
            <a:buNone/>
          </a:pPr>
          <a:r>
            <a:rPr lang="ro-RO" sz="2000" kern="1200">
              <a:latin typeface="Arial Black"/>
              <a:ea typeface="Arial Black"/>
              <a:cs typeface="Arial Black"/>
              <a:sym typeface="Arial Black"/>
            </a:rPr>
            <a:t>Evaluări formative – 10-15 min. la început de unitate de învățare</a:t>
          </a:r>
          <a:endParaRPr lang="ru-RU" sz="2000" kern="1200" dirty="0"/>
        </a:p>
      </dsp:txBody>
      <dsp:txXfrm>
        <a:off x="527659" y="1004945"/>
        <a:ext cx="10278127" cy="451202"/>
      </dsp:txXfrm>
    </dsp:sp>
    <dsp:sp modelId="{785BAE1A-6BE3-4590-A986-614692720851}">
      <dsp:nvSpPr>
        <dsp:cNvPr id="0" name=""/>
        <dsp:cNvSpPr/>
      </dsp:nvSpPr>
      <dsp:spPr>
        <a:xfrm>
          <a:off x="0" y="1920282"/>
          <a:ext cx="10837607" cy="226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02DA94B-4DB4-46BC-AAFC-504DA544E3FF}">
      <dsp:nvSpPr>
        <dsp:cNvPr id="0" name=""/>
        <dsp:cNvSpPr/>
      </dsp:nvSpPr>
      <dsp:spPr>
        <a:xfrm>
          <a:off x="525807" y="1654719"/>
          <a:ext cx="10311799" cy="43000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6745" tIns="0" rIns="286745" bIns="0" numCol="1" spcCol="1270" anchor="ctr" anchorCtr="0">
          <a:noAutofit/>
        </a:bodyPr>
        <a:lstStyle/>
        <a:p>
          <a:pPr marL="0" lvl="0" indent="0" algn="l" defTabSz="889000" rtl="0">
            <a:lnSpc>
              <a:spcPct val="90000"/>
            </a:lnSpc>
            <a:spcBef>
              <a:spcPct val="0"/>
            </a:spcBef>
            <a:spcAft>
              <a:spcPct val="35000"/>
            </a:spcAft>
            <a:buNone/>
          </a:pPr>
          <a:r>
            <a:rPr lang="ro-RO" sz="2000" kern="1200">
              <a:latin typeface="Arial Black"/>
              <a:ea typeface="Arial Black"/>
              <a:cs typeface="Arial Black"/>
              <a:sym typeface="Arial Black"/>
            </a:rPr>
            <a:t>Evaluarea curentă – zilnic</a:t>
          </a:r>
          <a:endParaRPr lang="ru-RU" sz="2000" kern="1200" dirty="0"/>
        </a:p>
      </dsp:txBody>
      <dsp:txXfrm>
        <a:off x="546798" y="1675710"/>
        <a:ext cx="10269817" cy="388023"/>
      </dsp:txXfrm>
    </dsp:sp>
    <dsp:sp modelId="{602984EE-C51D-4F28-8C1C-17FFA0ED49FA}">
      <dsp:nvSpPr>
        <dsp:cNvPr id="0" name=""/>
        <dsp:cNvSpPr/>
      </dsp:nvSpPr>
      <dsp:spPr>
        <a:xfrm>
          <a:off x="0" y="2538085"/>
          <a:ext cx="10837607" cy="226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E51E452-A1A8-4788-9A2D-3C1F1723EC10}">
      <dsp:nvSpPr>
        <dsp:cNvPr id="0" name=""/>
        <dsp:cNvSpPr/>
      </dsp:nvSpPr>
      <dsp:spPr>
        <a:xfrm>
          <a:off x="531513" y="2188876"/>
          <a:ext cx="10306093" cy="47524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6745" tIns="0" rIns="286745" bIns="0" numCol="1" spcCol="1270" anchor="ctr" anchorCtr="0">
          <a:noAutofit/>
        </a:bodyPr>
        <a:lstStyle/>
        <a:p>
          <a:pPr marL="0" lvl="0" indent="0" algn="l" defTabSz="800100" rtl="0">
            <a:lnSpc>
              <a:spcPct val="90000"/>
            </a:lnSpc>
            <a:spcBef>
              <a:spcPct val="0"/>
            </a:spcBef>
            <a:spcAft>
              <a:spcPct val="35000"/>
            </a:spcAft>
            <a:buNone/>
          </a:pPr>
          <a:r>
            <a:rPr lang="nl-NL" sz="1800" kern="1200">
              <a:latin typeface="Arial Black"/>
              <a:ea typeface="Arial Black"/>
              <a:cs typeface="Arial Black"/>
              <a:sym typeface="Arial Black"/>
            </a:rPr>
            <a:t>Lucrări de laborator</a:t>
          </a:r>
          <a:r>
            <a:rPr lang="nl-NL" sz="900" kern="1200">
              <a:latin typeface="Arial Black"/>
              <a:ea typeface="Arial Black"/>
              <a:cs typeface="Arial Black"/>
              <a:sym typeface="Arial Black"/>
            </a:rPr>
            <a:t>: </a:t>
          </a:r>
          <a:r>
            <a:rPr lang="ro-MD" sz="900" kern="1200">
              <a:latin typeface="Arial Black"/>
              <a:ea typeface="Arial Black"/>
              <a:cs typeface="Arial Black"/>
              <a:sym typeface="Arial Black"/>
            </a:rPr>
            <a:t> </a:t>
          </a:r>
          <a:r>
            <a:rPr lang="nl-NL" sz="1800" kern="1200">
              <a:latin typeface="Arial Black"/>
              <a:ea typeface="Arial Black"/>
              <a:cs typeface="Arial Black"/>
              <a:sym typeface="Arial Black"/>
            </a:rPr>
            <a:t>biologie, fizică</a:t>
          </a:r>
          <a:endParaRPr lang="ru-RU" sz="900" kern="1200" dirty="0"/>
        </a:p>
      </dsp:txBody>
      <dsp:txXfrm>
        <a:off x="554712" y="2212075"/>
        <a:ext cx="10259695" cy="428845"/>
      </dsp:txXfrm>
    </dsp:sp>
    <dsp:sp modelId="{63075D2A-6E88-4534-8991-528F87E96A9A}">
      <dsp:nvSpPr>
        <dsp:cNvPr id="0" name=""/>
        <dsp:cNvSpPr/>
      </dsp:nvSpPr>
      <dsp:spPr>
        <a:xfrm>
          <a:off x="0" y="3308686"/>
          <a:ext cx="10837607" cy="226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56D697B-BC32-498F-A647-A894CF2A0A30}">
      <dsp:nvSpPr>
        <dsp:cNvPr id="0" name=""/>
        <dsp:cNvSpPr/>
      </dsp:nvSpPr>
      <dsp:spPr>
        <a:xfrm>
          <a:off x="515950" y="2813485"/>
          <a:ext cx="10319000" cy="6280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6745" tIns="0" rIns="286745" bIns="0" numCol="1" spcCol="1270" anchor="ctr" anchorCtr="0">
          <a:noAutofit/>
        </a:bodyPr>
        <a:lstStyle/>
        <a:p>
          <a:pPr marL="0" lvl="0" indent="0" algn="l" defTabSz="711200" rtl="0">
            <a:lnSpc>
              <a:spcPct val="90000"/>
            </a:lnSpc>
            <a:spcBef>
              <a:spcPct val="0"/>
            </a:spcBef>
            <a:spcAft>
              <a:spcPct val="35000"/>
            </a:spcAft>
            <a:buNone/>
          </a:pPr>
          <a:r>
            <a:rPr lang="ro-RO" sz="1600" kern="1200" dirty="0">
              <a:latin typeface="Arial Black"/>
              <a:ea typeface="Arial Black"/>
              <a:cs typeface="Arial Black"/>
              <a:sym typeface="Arial Black"/>
            </a:rPr>
            <a:t>Lucrări practice: geografie, 2 pe an;</a:t>
          </a:r>
          <a:endParaRPr lang="ru-RU" sz="1600" kern="1200" dirty="0"/>
        </a:p>
      </dsp:txBody>
      <dsp:txXfrm>
        <a:off x="546608" y="2844143"/>
        <a:ext cx="10257684" cy="566724"/>
      </dsp:txXfrm>
    </dsp:sp>
    <dsp:sp modelId="{8A53E2DA-356A-4362-A5DD-4D39F1C014E1}">
      <dsp:nvSpPr>
        <dsp:cNvPr id="0" name=""/>
        <dsp:cNvSpPr/>
      </dsp:nvSpPr>
      <dsp:spPr>
        <a:xfrm>
          <a:off x="0" y="3981770"/>
          <a:ext cx="10837607" cy="226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2F361DE-7E59-4A20-B1B4-66C6091B2CB4}">
      <dsp:nvSpPr>
        <dsp:cNvPr id="0" name=""/>
        <dsp:cNvSpPr/>
      </dsp:nvSpPr>
      <dsp:spPr>
        <a:xfrm>
          <a:off x="518606" y="3616266"/>
          <a:ext cx="10319000" cy="53052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6745" tIns="0" rIns="286745" bIns="0" numCol="1" spcCol="1270" anchor="ctr" anchorCtr="0">
          <a:noAutofit/>
        </a:bodyPr>
        <a:lstStyle/>
        <a:p>
          <a:pPr marL="0" lvl="0" indent="0" algn="l" defTabSz="711200">
            <a:lnSpc>
              <a:spcPct val="90000"/>
            </a:lnSpc>
            <a:spcBef>
              <a:spcPct val="0"/>
            </a:spcBef>
            <a:spcAft>
              <a:spcPct val="35000"/>
            </a:spcAft>
            <a:buNone/>
          </a:pPr>
          <a:r>
            <a:rPr lang="ro-RO" sz="1600" kern="1200" dirty="0">
              <a:latin typeface="Arial Black"/>
              <a:ea typeface="Arial Black"/>
              <a:cs typeface="Arial Black"/>
              <a:sym typeface="Arial Black"/>
            </a:rPr>
            <a:t>Proiecte transdisciplinare, Portofoliu, Prezentări Power Point etc... </a:t>
          </a:r>
          <a:endParaRPr lang="ru-RU" sz="1600" kern="1200" dirty="0"/>
        </a:p>
      </dsp:txBody>
      <dsp:txXfrm>
        <a:off x="544504" y="3642164"/>
        <a:ext cx="10267204" cy="478727"/>
      </dsp:txXfrm>
    </dsp:sp>
    <dsp:sp modelId="{F23620E7-ED56-4E50-A4FF-9AE56C64A938}">
      <dsp:nvSpPr>
        <dsp:cNvPr id="0" name=""/>
        <dsp:cNvSpPr/>
      </dsp:nvSpPr>
      <dsp:spPr>
        <a:xfrm>
          <a:off x="0" y="4667595"/>
          <a:ext cx="10837607" cy="226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83B0F73-49E4-4E24-B1F6-02F60B1040E6}">
      <dsp:nvSpPr>
        <dsp:cNvPr id="0" name=""/>
        <dsp:cNvSpPr/>
      </dsp:nvSpPr>
      <dsp:spPr>
        <a:xfrm>
          <a:off x="515950" y="4257170"/>
          <a:ext cx="10319000" cy="54326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6745" tIns="0" rIns="286745" bIns="0" numCol="1" spcCol="1270" anchor="ctr" anchorCtr="0">
          <a:noAutofit/>
        </a:bodyPr>
        <a:lstStyle/>
        <a:p>
          <a:pPr marL="0" lvl="0" indent="0" algn="l" defTabSz="800100" rtl="0">
            <a:lnSpc>
              <a:spcPct val="90000"/>
            </a:lnSpc>
            <a:spcBef>
              <a:spcPct val="0"/>
            </a:spcBef>
            <a:spcAft>
              <a:spcPct val="35000"/>
            </a:spcAft>
            <a:buNone/>
          </a:pPr>
          <a:r>
            <a:rPr lang="ro-RO" sz="1800" b="1" kern="1200" dirty="0"/>
            <a:t>Sesiunea de examene 2025</a:t>
          </a:r>
          <a:endParaRPr lang="ru-RU" sz="1800" b="1" kern="1200" dirty="0"/>
        </a:p>
      </dsp:txBody>
      <dsp:txXfrm>
        <a:off x="542470" y="4283690"/>
        <a:ext cx="10265960" cy="490225"/>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84871" cy="502755"/>
          </a:xfrm>
          <a:prstGeom prst="rect">
            <a:avLst/>
          </a:prstGeom>
          <a:noFill/>
          <a:ln>
            <a:noFill/>
          </a:ln>
        </p:spPr>
        <p:txBody>
          <a:bodyPr spcFirstLastPara="1" wrap="square" lIns="96600" tIns="48300" rIns="96600" bIns="48300" anchor="t" anchorCtr="0">
            <a:noAutofit/>
          </a:bodyPr>
          <a:lstStyle>
            <a:lvl1pPr marR="0" lvl="0" algn="l"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01698" y="0"/>
            <a:ext cx="2984871" cy="502755"/>
          </a:xfrm>
          <a:prstGeom prst="rect">
            <a:avLst/>
          </a:prstGeom>
          <a:noFill/>
          <a:ln>
            <a:noFill/>
          </a:ln>
        </p:spPr>
        <p:txBody>
          <a:bodyPr spcFirstLastPara="1" wrap="square" lIns="96600" tIns="48300" rIns="96600" bIns="48300" anchor="t" anchorCtr="0">
            <a:noAutofit/>
          </a:bodyPr>
          <a:lstStyle>
            <a:lvl1pPr marR="0" lvl="0" algn="r"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8817" y="4822269"/>
            <a:ext cx="5510530" cy="3945493"/>
          </a:xfrm>
          <a:prstGeom prst="rect">
            <a:avLst/>
          </a:prstGeom>
          <a:noFill/>
          <a:ln>
            <a:noFill/>
          </a:ln>
        </p:spPr>
        <p:txBody>
          <a:bodyPr spcFirstLastPara="1" wrap="square" lIns="96600" tIns="48300" rIns="96600" bIns="483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517547"/>
            <a:ext cx="2984871" cy="502754"/>
          </a:xfrm>
          <a:prstGeom prst="rect">
            <a:avLst/>
          </a:prstGeom>
          <a:noFill/>
          <a:ln>
            <a:noFill/>
          </a:ln>
        </p:spPr>
        <p:txBody>
          <a:bodyPr spcFirstLastPara="1" wrap="square" lIns="96600" tIns="48300" rIns="96600" bIns="48300" anchor="b" anchorCtr="0">
            <a:noAutofit/>
          </a:bodyPr>
          <a:lstStyle>
            <a:lvl1pPr marR="0" lvl="0" algn="l"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01698" y="9517547"/>
            <a:ext cx="2984871" cy="502754"/>
          </a:xfrm>
          <a:prstGeom prst="rect">
            <a:avLst/>
          </a:prstGeom>
          <a:noFill/>
          <a:ln>
            <a:noFill/>
          </a:ln>
        </p:spPr>
        <p:txBody>
          <a:bodyPr spcFirstLastPara="1" wrap="square" lIns="96600" tIns="48300" rIns="96600" bIns="48300" anchor="b" anchorCtr="0">
            <a:noAutofit/>
          </a:bodyPr>
          <a:lstStyle/>
          <a:p>
            <a:pPr marL="0" marR="0" lvl="0" indent="0" algn="r" rtl="0">
              <a:spcBef>
                <a:spcPts val="0"/>
              </a:spcBef>
              <a:spcAft>
                <a:spcPts val="0"/>
              </a:spcAft>
              <a:buNone/>
            </a:pPr>
            <a:fld id="{00000000-1234-1234-1234-123412341234}" type="slidenum">
              <a:rPr lang="en-US" sz="1300" b="0" i="0" u="none" strike="noStrike" cap="none">
                <a:solidFill>
                  <a:schemeClr val="dk1"/>
                </a:solidFill>
                <a:latin typeface="Calibri"/>
                <a:ea typeface="Calibri"/>
                <a:cs typeface="Calibri"/>
                <a:sym typeface="Calibri"/>
              </a:rPr>
              <a:t>‹#›</a:t>
            </a:fld>
            <a:endParaRPr sz="13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8817" y="4822269"/>
            <a:ext cx="5510530" cy="3945493"/>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673415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12:notes"/>
          <p:cNvSpPr txBox="1">
            <a:spLocks noGrp="1"/>
          </p:cNvSpPr>
          <p:nvPr>
            <p:ph type="body" idx="1"/>
          </p:nvPr>
        </p:nvSpPr>
        <p:spPr>
          <a:xfrm>
            <a:off x="688817" y="4822269"/>
            <a:ext cx="5510530" cy="3945493"/>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347" name="Google Shape;347;p12: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13:notes"/>
          <p:cNvSpPr txBox="1">
            <a:spLocks noGrp="1"/>
          </p:cNvSpPr>
          <p:nvPr>
            <p:ph type="body" idx="1"/>
          </p:nvPr>
        </p:nvSpPr>
        <p:spPr>
          <a:xfrm>
            <a:off x="688817" y="4822269"/>
            <a:ext cx="5510530" cy="3945493"/>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356" name="Google Shape;356;p13: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14:notes"/>
          <p:cNvSpPr txBox="1">
            <a:spLocks noGrp="1"/>
          </p:cNvSpPr>
          <p:nvPr>
            <p:ph type="body" idx="1"/>
          </p:nvPr>
        </p:nvSpPr>
        <p:spPr>
          <a:xfrm>
            <a:off x="688817" y="4822269"/>
            <a:ext cx="5510530" cy="3945493"/>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365" name="Google Shape;365;p14: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15:notes"/>
          <p:cNvSpPr txBox="1">
            <a:spLocks noGrp="1"/>
          </p:cNvSpPr>
          <p:nvPr>
            <p:ph type="body" idx="1"/>
          </p:nvPr>
        </p:nvSpPr>
        <p:spPr>
          <a:xfrm>
            <a:off x="688817" y="4822269"/>
            <a:ext cx="5510530" cy="3945493"/>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373" name="Google Shape;373;p15: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16:notes"/>
          <p:cNvSpPr txBox="1">
            <a:spLocks noGrp="1"/>
          </p:cNvSpPr>
          <p:nvPr>
            <p:ph type="body" idx="1"/>
          </p:nvPr>
        </p:nvSpPr>
        <p:spPr>
          <a:xfrm>
            <a:off x="688817" y="4822269"/>
            <a:ext cx="5510530" cy="3945493"/>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419" name="Google Shape;419;p16: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17:notes"/>
          <p:cNvSpPr txBox="1">
            <a:spLocks noGrp="1"/>
          </p:cNvSpPr>
          <p:nvPr>
            <p:ph type="body" idx="1"/>
          </p:nvPr>
        </p:nvSpPr>
        <p:spPr>
          <a:xfrm>
            <a:off x="688817" y="4822269"/>
            <a:ext cx="5510530" cy="3945493"/>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437" name="Google Shape;437;p17: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8817" y="4822269"/>
            <a:ext cx="5510530" cy="3945493"/>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95" name="Google Shape;95;p2: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4:notes"/>
          <p:cNvSpPr txBox="1">
            <a:spLocks noGrp="1"/>
          </p:cNvSpPr>
          <p:nvPr>
            <p:ph type="body" idx="1"/>
          </p:nvPr>
        </p:nvSpPr>
        <p:spPr>
          <a:xfrm>
            <a:off x="688817" y="4822269"/>
            <a:ext cx="5510530" cy="3945493"/>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8" name="Google Shape;218;p4: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5:notes"/>
          <p:cNvSpPr txBox="1">
            <a:spLocks noGrp="1"/>
          </p:cNvSpPr>
          <p:nvPr>
            <p:ph type="body" idx="1"/>
          </p:nvPr>
        </p:nvSpPr>
        <p:spPr>
          <a:xfrm>
            <a:off x="688817" y="4822269"/>
            <a:ext cx="5510530" cy="3945493"/>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33" name="Google Shape;233;p5: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7:notes"/>
          <p:cNvSpPr txBox="1">
            <a:spLocks noGrp="1"/>
          </p:cNvSpPr>
          <p:nvPr>
            <p:ph type="body" idx="1"/>
          </p:nvPr>
        </p:nvSpPr>
        <p:spPr>
          <a:xfrm>
            <a:off x="688817" y="4822269"/>
            <a:ext cx="5510530" cy="3945493"/>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64" name="Google Shape;264;p7: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8:notes"/>
          <p:cNvSpPr txBox="1">
            <a:spLocks noGrp="1"/>
          </p:cNvSpPr>
          <p:nvPr>
            <p:ph type="body" idx="1"/>
          </p:nvPr>
        </p:nvSpPr>
        <p:spPr>
          <a:xfrm>
            <a:off x="688817" y="4822269"/>
            <a:ext cx="5510530" cy="3945493"/>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84" name="Google Shape;284;p8: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9:notes"/>
          <p:cNvSpPr txBox="1">
            <a:spLocks noGrp="1"/>
          </p:cNvSpPr>
          <p:nvPr>
            <p:ph type="body" idx="1"/>
          </p:nvPr>
        </p:nvSpPr>
        <p:spPr>
          <a:xfrm>
            <a:off x="688817" y="4822269"/>
            <a:ext cx="5510530" cy="3945493"/>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95" name="Google Shape;295;p9: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10:notes"/>
          <p:cNvSpPr txBox="1">
            <a:spLocks noGrp="1"/>
          </p:cNvSpPr>
          <p:nvPr>
            <p:ph type="body" idx="1"/>
          </p:nvPr>
        </p:nvSpPr>
        <p:spPr>
          <a:xfrm>
            <a:off x="688817" y="4822269"/>
            <a:ext cx="5510530" cy="3945493"/>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301" name="Google Shape;301;p10: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11:notes"/>
          <p:cNvSpPr txBox="1">
            <a:spLocks noGrp="1"/>
          </p:cNvSpPr>
          <p:nvPr>
            <p:ph type="body" idx="1"/>
          </p:nvPr>
        </p:nvSpPr>
        <p:spPr>
          <a:xfrm>
            <a:off x="688817" y="4822269"/>
            <a:ext cx="5510400" cy="3945600"/>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337" name="Google Shape;337;p11: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标题幻灯片" type="title">
  <p:cSld name="TITLE">
    <p:spTree>
      <p:nvGrpSpPr>
        <p:cNvPr id="1" name="Shape 19"/>
        <p:cNvGrpSpPr/>
        <p:nvPr/>
      </p:nvGrpSpPr>
      <p:grpSpPr>
        <a:xfrm>
          <a:off x="0" y="0"/>
          <a:ext cx="0" cy="0"/>
          <a:chOff x="0" y="0"/>
          <a:chExt cx="0" cy="0"/>
        </a:xfrm>
      </p:grpSpPr>
      <p:sp>
        <p:nvSpPr>
          <p:cNvPr id="20" name="Google Shape;20;p2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SzPts val="1400"/>
              <a:buNone/>
              <a:defRPr sz="60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1" name="Google Shape;21;p2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2" name="Google Shape;22;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a:solidFill>
                  <a:srgbClr val="898989"/>
                </a:solidFill>
                <a:latin typeface="Calibri"/>
                <a:ea typeface="Calibri"/>
                <a:cs typeface="Calibri"/>
                <a:sym typeface="Calibri"/>
              </a:defRPr>
            </a:lvl1pPr>
            <a:lvl2pPr marL="0" lvl="1" indent="0" algn="r">
              <a:spcBef>
                <a:spcPts val="0"/>
              </a:spcBef>
              <a:spcAft>
                <a:spcPts val="0"/>
              </a:spcAft>
              <a:buNone/>
              <a:defRPr sz="1200">
                <a:solidFill>
                  <a:srgbClr val="898989"/>
                </a:solidFill>
                <a:latin typeface="Calibri"/>
                <a:ea typeface="Calibri"/>
                <a:cs typeface="Calibri"/>
                <a:sym typeface="Calibri"/>
              </a:defRPr>
            </a:lvl2pPr>
            <a:lvl3pPr marL="0" lvl="2" indent="0" algn="r">
              <a:spcBef>
                <a:spcPts val="0"/>
              </a:spcBef>
              <a:spcAft>
                <a:spcPts val="0"/>
              </a:spcAft>
              <a:buNone/>
              <a:defRPr sz="1200">
                <a:solidFill>
                  <a:srgbClr val="898989"/>
                </a:solidFill>
                <a:latin typeface="Calibri"/>
                <a:ea typeface="Calibri"/>
                <a:cs typeface="Calibri"/>
                <a:sym typeface="Calibri"/>
              </a:defRPr>
            </a:lvl3pPr>
            <a:lvl4pPr marL="0" lvl="3" indent="0" algn="r">
              <a:spcBef>
                <a:spcPts val="0"/>
              </a:spcBef>
              <a:spcAft>
                <a:spcPts val="0"/>
              </a:spcAft>
              <a:buNone/>
              <a:defRPr sz="1200">
                <a:solidFill>
                  <a:srgbClr val="898989"/>
                </a:solidFill>
                <a:latin typeface="Calibri"/>
                <a:ea typeface="Calibri"/>
                <a:cs typeface="Calibri"/>
                <a:sym typeface="Calibri"/>
              </a:defRPr>
            </a:lvl4pPr>
            <a:lvl5pPr marL="0" lvl="4" indent="0" algn="r">
              <a:spcBef>
                <a:spcPts val="0"/>
              </a:spcBef>
              <a:spcAft>
                <a:spcPts val="0"/>
              </a:spcAft>
              <a:buNone/>
              <a:defRPr sz="1200">
                <a:solidFill>
                  <a:srgbClr val="898989"/>
                </a:solidFill>
                <a:latin typeface="Calibri"/>
                <a:ea typeface="Calibri"/>
                <a:cs typeface="Calibri"/>
                <a:sym typeface="Calibri"/>
              </a:defRPr>
            </a:lvl5pPr>
            <a:lvl6pPr marL="0" lvl="5" indent="0" algn="r">
              <a:spcBef>
                <a:spcPts val="0"/>
              </a:spcBef>
              <a:spcAft>
                <a:spcPts val="0"/>
              </a:spcAft>
              <a:buNone/>
              <a:defRPr sz="1200">
                <a:solidFill>
                  <a:srgbClr val="898989"/>
                </a:solidFill>
                <a:latin typeface="Calibri"/>
                <a:ea typeface="Calibri"/>
                <a:cs typeface="Calibri"/>
                <a:sym typeface="Calibri"/>
              </a:defRPr>
            </a:lvl6pPr>
            <a:lvl7pPr marL="0" lvl="6" indent="0" algn="r">
              <a:spcBef>
                <a:spcPts val="0"/>
              </a:spcBef>
              <a:spcAft>
                <a:spcPts val="0"/>
              </a:spcAft>
              <a:buNone/>
              <a:defRPr sz="1200">
                <a:solidFill>
                  <a:srgbClr val="898989"/>
                </a:solidFill>
                <a:latin typeface="Calibri"/>
                <a:ea typeface="Calibri"/>
                <a:cs typeface="Calibri"/>
                <a:sym typeface="Calibri"/>
              </a:defRPr>
            </a:lvl7pPr>
            <a:lvl8pPr marL="0" lvl="7" indent="0" algn="r">
              <a:spcBef>
                <a:spcPts val="0"/>
              </a:spcBef>
              <a:spcAft>
                <a:spcPts val="0"/>
              </a:spcAft>
              <a:buNone/>
              <a:defRPr sz="1200">
                <a:solidFill>
                  <a:srgbClr val="898989"/>
                </a:solidFill>
                <a:latin typeface="Calibri"/>
                <a:ea typeface="Calibri"/>
                <a:cs typeface="Calibri"/>
                <a:sym typeface="Calibri"/>
              </a:defRPr>
            </a:lvl8pPr>
            <a:lvl9pPr marL="0" lvl="8" indent="0" algn="r">
              <a:spcBef>
                <a:spcPts val="0"/>
              </a:spcBef>
              <a:spcAft>
                <a:spcPts val="0"/>
              </a:spcAft>
              <a:buNone/>
              <a:defRPr sz="12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垂直排列标题与&#10;文本" type="vertTitleAndTx">
  <p:cSld name="VERTICAL_TITLE_AND_VERTICAL_TEXT">
    <p:spTree>
      <p:nvGrpSpPr>
        <p:cNvPr id="1" name="Shape 78"/>
        <p:cNvGrpSpPr/>
        <p:nvPr/>
      </p:nvGrpSpPr>
      <p:grpSpPr>
        <a:xfrm>
          <a:off x="0" y="0"/>
          <a:ext cx="0" cy="0"/>
          <a:chOff x="0" y="0"/>
          <a:chExt cx="0" cy="0"/>
        </a:xfrm>
      </p:grpSpPr>
      <p:sp>
        <p:nvSpPr>
          <p:cNvPr id="79" name="Google Shape;79;p30"/>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80" name="Google Shape;80;p3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a:solidFill>
                  <a:srgbClr val="898989"/>
                </a:solidFill>
                <a:latin typeface="Calibri"/>
                <a:ea typeface="Calibri"/>
                <a:cs typeface="Calibri"/>
                <a:sym typeface="Calibri"/>
              </a:defRPr>
            </a:lvl1pPr>
            <a:lvl2pPr marL="0" lvl="1" indent="0" algn="r">
              <a:spcBef>
                <a:spcPts val="0"/>
              </a:spcBef>
              <a:spcAft>
                <a:spcPts val="0"/>
              </a:spcAft>
              <a:buNone/>
              <a:defRPr sz="1200">
                <a:solidFill>
                  <a:srgbClr val="898989"/>
                </a:solidFill>
                <a:latin typeface="Calibri"/>
                <a:ea typeface="Calibri"/>
                <a:cs typeface="Calibri"/>
                <a:sym typeface="Calibri"/>
              </a:defRPr>
            </a:lvl2pPr>
            <a:lvl3pPr marL="0" lvl="2" indent="0" algn="r">
              <a:spcBef>
                <a:spcPts val="0"/>
              </a:spcBef>
              <a:spcAft>
                <a:spcPts val="0"/>
              </a:spcAft>
              <a:buNone/>
              <a:defRPr sz="1200">
                <a:solidFill>
                  <a:srgbClr val="898989"/>
                </a:solidFill>
                <a:latin typeface="Calibri"/>
                <a:ea typeface="Calibri"/>
                <a:cs typeface="Calibri"/>
                <a:sym typeface="Calibri"/>
              </a:defRPr>
            </a:lvl3pPr>
            <a:lvl4pPr marL="0" lvl="3" indent="0" algn="r">
              <a:spcBef>
                <a:spcPts val="0"/>
              </a:spcBef>
              <a:spcAft>
                <a:spcPts val="0"/>
              </a:spcAft>
              <a:buNone/>
              <a:defRPr sz="1200">
                <a:solidFill>
                  <a:srgbClr val="898989"/>
                </a:solidFill>
                <a:latin typeface="Calibri"/>
                <a:ea typeface="Calibri"/>
                <a:cs typeface="Calibri"/>
                <a:sym typeface="Calibri"/>
              </a:defRPr>
            </a:lvl4pPr>
            <a:lvl5pPr marL="0" lvl="4" indent="0" algn="r">
              <a:spcBef>
                <a:spcPts val="0"/>
              </a:spcBef>
              <a:spcAft>
                <a:spcPts val="0"/>
              </a:spcAft>
              <a:buNone/>
              <a:defRPr sz="1200">
                <a:solidFill>
                  <a:srgbClr val="898989"/>
                </a:solidFill>
                <a:latin typeface="Calibri"/>
                <a:ea typeface="Calibri"/>
                <a:cs typeface="Calibri"/>
                <a:sym typeface="Calibri"/>
              </a:defRPr>
            </a:lvl5pPr>
            <a:lvl6pPr marL="0" lvl="5" indent="0" algn="r">
              <a:spcBef>
                <a:spcPts val="0"/>
              </a:spcBef>
              <a:spcAft>
                <a:spcPts val="0"/>
              </a:spcAft>
              <a:buNone/>
              <a:defRPr sz="1200">
                <a:solidFill>
                  <a:srgbClr val="898989"/>
                </a:solidFill>
                <a:latin typeface="Calibri"/>
                <a:ea typeface="Calibri"/>
                <a:cs typeface="Calibri"/>
                <a:sym typeface="Calibri"/>
              </a:defRPr>
            </a:lvl6pPr>
            <a:lvl7pPr marL="0" lvl="6" indent="0" algn="r">
              <a:spcBef>
                <a:spcPts val="0"/>
              </a:spcBef>
              <a:spcAft>
                <a:spcPts val="0"/>
              </a:spcAft>
              <a:buNone/>
              <a:defRPr sz="1200">
                <a:solidFill>
                  <a:srgbClr val="898989"/>
                </a:solidFill>
                <a:latin typeface="Calibri"/>
                <a:ea typeface="Calibri"/>
                <a:cs typeface="Calibri"/>
                <a:sym typeface="Calibri"/>
              </a:defRPr>
            </a:lvl7pPr>
            <a:lvl8pPr marL="0" lvl="7" indent="0" algn="r">
              <a:spcBef>
                <a:spcPts val="0"/>
              </a:spcBef>
              <a:spcAft>
                <a:spcPts val="0"/>
              </a:spcAft>
              <a:buNone/>
              <a:defRPr sz="1200">
                <a:solidFill>
                  <a:srgbClr val="898989"/>
                </a:solidFill>
                <a:latin typeface="Calibri"/>
                <a:ea typeface="Calibri"/>
                <a:cs typeface="Calibri"/>
                <a:sym typeface="Calibri"/>
              </a:defRPr>
            </a:lvl8pPr>
            <a:lvl9pPr marL="0" lvl="8" indent="0" algn="r">
              <a:spcBef>
                <a:spcPts val="0"/>
              </a:spcBef>
              <a:spcAft>
                <a:spcPts val="0"/>
              </a:spcAft>
              <a:buNone/>
              <a:defRPr sz="12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空白" type="blank">
  <p:cSld name="空白">
    <p:spTree>
      <p:nvGrpSpPr>
        <p:cNvPr id="1" name="Shape 15"/>
        <p:cNvGrpSpPr/>
        <p:nvPr/>
      </p:nvGrpSpPr>
      <p:grpSpPr>
        <a:xfrm>
          <a:off x="0" y="0"/>
          <a:ext cx="0" cy="0"/>
          <a:chOff x="0" y="0"/>
          <a:chExt cx="0" cy="0"/>
        </a:xfrm>
      </p:grpSpPr>
      <p:sp>
        <p:nvSpPr>
          <p:cNvPr id="16" name="Google Shape;16;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b="0" i="0" u="none" strike="noStrike" cap="none">
                <a:solidFill>
                  <a:srgbClr val="898989"/>
                </a:solidFill>
                <a:latin typeface="Calibri"/>
                <a:ea typeface="Calibri"/>
                <a:cs typeface="Calibri"/>
                <a:sym typeface="Calibri"/>
              </a:defRPr>
            </a:lvl1pPr>
            <a:lvl2pPr marL="0" lvl="1" indent="0" algn="r">
              <a:spcBef>
                <a:spcPts val="0"/>
              </a:spcBef>
              <a:spcAft>
                <a:spcPts val="0"/>
              </a:spcAft>
              <a:buNone/>
              <a:defRPr sz="1200" b="0" i="0" u="none" strike="noStrike" cap="none">
                <a:solidFill>
                  <a:srgbClr val="898989"/>
                </a:solidFill>
                <a:latin typeface="Calibri"/>
                <a:ea typeface="Calibri"/>
                <a:cs typeface="Calibri"/>
                <a:sym typeface="Calibri"/>
              </a:defRPr>
            </a:lvl2pPr>
            <a:lvl3pPr marL="0" lvl="2" indent="0" algn="r">
              <a:spcBef>
                <a:spcPts val="0"/>
              </a:spcBef>
              <a:spcAft>
                <a:spcPts val="0"/>
              </a:spcAft>
              <a:buNone/>
              <a:defRPr sz="1200" b="0" i="0" u="none" strike="noStrike" cap="none">
                <a:solidFill>
                  <a:srgbClr val="898989"/>
                </a:solidFill>
                <a:latin typeface="Calibri"/>
                <a:ea typeface="Calibri"/>
                <a:cs typeface="Calibri"/>
                <a:sym typeface="Calibri"/>
              </a:defRPr>
            </a:lvl3pPr>
            <a:lvl4pPr marL="0" lvl="3" indent="0" algn="r">
              <a:spcBef>
                <a:spcPts val="0"/>
              </a:spcBef>
              <a:spcAft>
                <a:spcPts val="0"/>
              </a:spcAft>
              <a:buNone/>
              <a:defRPr sz="1200" b="0" i="0" u="none" strike="noStrike" cap="none">
                <a:solidFill>
                  <a:srgbClr val="898989"/>
                </a:solidFill>
                <a:latin typeface="Calibri"/>
                <a:ea typeface="Calibri"/>
                <a:cs typeface="Calibri"/>
                <a:sym typeface="Calibri"/>
              </a:defRPr>
            </a:lvl4pPr>
            <a:lvl5pPr marL="0" lvl="4" indent="0" algn="r">
              <a:spcBef>
                <a:spcPts val="0"/>
              </a:spcBef>
              <a:spcAft>
                <a:spcPts val="0"/>
              </a:spcAft>
              <a:buNone/>
              <a:defRPr sz="1200" b="0" i="0" u="none" strike="noStrike" cap="none">
                <a:solidFill>
                  <a:srgbClr val="898989"/>
                </a:solidFill>
                <a:latin typeface="Calibri"/>
                <a:ea typeface="Calibri"/>
                <a:cs typeface="Calibri"/>
                <a:sym typeface="Calibri"/>
              </a:defRPr>
            </a:lvl5pPr>
            <a:lvl6pPr marL="0" lvl="5" indent="0" algn="r">
              <a:spcBef>
                <a:spcPts val="0"/>
              </a:spcBef>
              <a:spcAft>
                <a:spcPts val="0"/>
              </a:spcAft>
              <a:buNone/>
              <a:defRPr sz="1200" b="0" i="0" u="none" strike="noStrike" cap="none">
                <a:solidFill>
                  <a:srgbClr val="898989"/>
                </a:solidFill>
                <a:latin typeface="Calibri"/>
                <a:ea typeface="Calibri"/>
                <a:cs typeface="Calibri"/>
                <a:sym typeface="Calibri"/>
              </a:defRPr>
            </a:lvl6pPr>
            <a:lvl7pPr marL="0" lvl="6" indent="0" algn="r">
              <a:spcBef>
                <a:spcPts val="0"/>
              </a:spcBef>
              <a:spcAft>
                <a:spcPts val="0"/>
              </a:spcAft>
              <a:buNone/>
              <a:defRPr sz="1200" b="0" i="0" u="none" strike="noStrike" cap="none">
                <a:solidFill>
                  <a:srgbClr val="898989"/>
                </a:solidFill>
                <a:latin typeface="Calibri"/>
                <a:ea typeface="Calibri"/>
                <a:cs typeface="Calibri"/>
                <a:sym typeface="Calibri"/>
              </a:defRPr>
            </a:lvl7pPr>
            <a:lvl8pPr marL="0" lvl="7" indent="0" algn="r">
              <a:spcBef>
                <a:spcPts val="0"/>
              </a:spcBef>
              <a:spcAft>
                <a:spcPts val="0"/>
              </a:spcAft>
              <a:buNone/>
              <a:defRPr sz="1200" b="0" i="0" u="none" strike="noStrike" cap="none">
                <a:solidFill>
                  <a:srgbClr val="898989"/>
                </a:solidFill>
                <a:latin typeface="Calibri"/>
                <a:ea typeface="Calibri"/>
                <a:cs typeface="Calibri"/>
                <a:sym typeface="Calibri"/>
              </a:defRPr>
            </a:lvl8pPr>
            <a:lvl9pPr marL="0" lvl="8" indent="0" algn="r">
              <a:spcBef>
                <a:spcPts val="0"/>
              </a:spcBef>
              <a:spcAft>
                <a:spcPts val="0"/>
              </a:spcAft>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941172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D9B0FF26-B3EB-435E-9DD3-9D4330C7346D}" type="datetimeFigureOut">
              <a:rPr lang="ro-RO" smtClean="0"/>
              <a:t>24.06.2025</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F5070235-AEF2-4A15-9FEA-08DDC5D50A0D}" type="slidenum">
              <a:rPr lang="ro-RO" smtClean="0"/>
              <a:t>‹#›</a:t>
            </a:fld>
            <a:endParaRPr lang="ro-RO"/>
          </a:p>
        </p:txBody>
      </p:sp>
    </p:spTree>
    <p:extLst>
      <p:ext uri="{BB962C8B-B14F-4D97-AF65-F5344CB8AC3E}">
        <p14:creationId xmlns:p14="http://schemas.microsoft.com/office/powerpoint/2010/main" val="35322971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Три колонк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ru-RU"/>
              <a:t>Образец заголовка</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D9B0FF26-B3EB-435E-9DD3-9D4330C7346D}" type="datetimeFigureOut">
              <a:rPr lang="ro-RO" smtClean="0"/>
              <a:t>24.06.2025</a:t>
            </a:fld>
            <a:endParaRPr lang="ro-RO"/>
          </a:p>
        </p:txBody>
      </p:sp>
      <p:sp>
        <p:nvSpPr>
          <p:cNvPr id="4"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F5070235-AEF2-4A15-9FEA-08DDC5D50A0D}" type="slidenum">
              <a:rPr lang="ro-RO" smtClean="0"/>
              <a:t>‹#›</a:t>
            </a:fld>
            <a:endParaRPr lang="ro-RO"/>
          </a:p>
        </p:txBody>
      </p:sp>
    </p:spTree>
    <p:extLst>
      <p:ext uri="{BB962C8B-B14F-4D97-AF65-F5344CB8AC3E}">
        <p14:creationId xmlns:p14="http://schemas.microsoft.com/office/powerpoint/2010/main" val="7423579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标题和内容" type="obj">
  <p:cSld name="OBJECT">
    <p:spTree>
      <p:nvGrpSpPr>
        <p:cNvPr id="1" name="Shape 25"/>
        <p:cNvGrpSpPr/>
        <p:nvPr/>
      </p:nvGrpSpPr>
      <p:grpSpPr>
        <a:xfrm>
          <a:off x="0" y="0"/>
          <a:ext cx="0" cy="0"/>
          <a:chOff x="0" y="0"/>
          <a:chExt cx="0" cy="0"/>
        </a:xfrm>
      </p:grpSpPr>
      <p:sp>
        <p:nvSpPr>
          <p:cNvPr id="26" name="Google Shape;26;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7" name="Google Shape;27;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a:solidFill>
                  <a:srgbClr val="898989"/>
                </a:solidFill>
                <a:latin typeface="Calibri"/>
                <a:ea typeface="Calibri"/>
                <a:cs typeface="Calibri"/>
                <a:sym typeface="Calibri"/>
              </a:defRPr>
            </a:lvl1pPr>
            <a:lvl2pPr marL="0" lvl="1" indent="0" algn="r">
              <a:spcBef>
                <a:spcPts val="0"/>
              </a:spcBef>
              <a:spcAft>
                <a:spcPts val="0"/>
              </a:spcAft>
              <a:buNone/>
              <a:defRPr sz="1200">
                <a:solidFill>
                  <a:srgbClr val="898989"/>
                </a:solidFill>
                <a:latin typeface="Calibri"/>
                <a:ea typeface="Calibri"/>
                <a:cs typeface="Calibri"/>
                <a:sym typeface="Calibri"/>
              </a:defRPr>
            </a:lvl2pPr>
            <a:lvl3pPr marL="0" lvl="2" indent="0" algn="r">
              <a:spcBef>
                <a:spcPts val="0"/>
              </a:spcBef>
              <a:spcAft>
                <a:spcPts val="0"/>
              </a:spcAft>
              <a:buNone/>
              <a:defRPr sz="1200">
                <a:solidFill>
                  <a:srgbClr val="898989"/>
                </a:solidFill>
                <a:latin typeface="Calibri"/>
                <a:ea typeface="Calibri"/>
                <a:cs typeface="Calibri"/>
                <a:sym typeface="Calibri"/>
              </a:defRPr>
            </a:lvl3pPr>
            <a:lvl4pPr marL="0" lvl="3" indent="0" algn="r">
              <a:spcBef>
                <a:spcPts val="0"/>
              </a:spcBef>
              <a:spcAft>
                <a:spcPts val="0"/>
              </a:spcAft>
              <a:buNone/>
              <a:defRPr sz="1200">
                <a:solidFill>
                  <a:srgbClr val="898989"/>
                </a:solidFill>
                <a:latin typeface="Calibri"/>
                <a:ea typeface="Calibri"/>
                <a:cs typeface="Calibri"/>
                <a:sym typeface="Calibri"/>
              </a:defRPr>
            </a:lvl4pPr>
            <a:lvl5pPr marL="0" lvl="4" indent="0" algn="r">
              <a:spcBef>
                <a:spcPts val="0"/>
              </a:spcBef>
              <a:spcAft>
                <a:spcPts val="0"/>
              </a:spcAft>
              <a:buNone/>
              <a:defRPr sz="1200">
                <a:solidFill>
                  <a:srgbClr val="898989"/>
                </a:solidFill>
                <a:latin typeface="Calibri"/>
                <a:ea typeface="Calibri"/>
                <a:cs typeface="Calibri"/>
                <a:sym typeface="Calibri"/>
              </a:defRPr>
            </a:lvl5pPr>
            <a:lvl6pPr marL="0" lvl="5" indent="0" algn="r">
              <a:spcBef>
                <a:spcPts val="0"/>
              </a:spcBef>
              <a:spcAft>
                <a:spcPts val="0"/>
              </a:spcAft>
              <a:buNone/>
              <a:defRPr sz="1200">
                <a:solidFill>
                  <a:srgbClr val="898989"/>
                </a:solidFill>
                <a:latin typeface="Calibri"/>
                <a:ea typeface="Calibri"/>
                <a:cs typeface="Calibri"/>
                <a:sym typeface="Calibri"/>
              </a:defRPr>
            </a:lvl6pPr>
            <a:lvl7pPr marL="0" lvl="6" indent="0" algn="r">
              <a:spcBef>
                <a:spcPts val="0"/>
              </a:spcBef>
              <a:spcAft>
                <a:spcPts val="0"/>
              </a:spcAft>
              <a:buNone/>
              <a:defRPr sz="1200">
                <a:solidFill>
                  <a:srgbClr val="898989"/>
                </a:solidFill>
                <a:latin typeface="Calibri"/>
                <a:ea typeface="Calibri"/>
                <a:cs typeface="Calibri"/>
                <a:sym typeface="Calibri"/>
              </a:defRPr>
            </a:lvl7pPr>
            <a:lvl8pPr marL="0" lvl="7" indent="0" algn="r">
              <a:spcBef>
                <a:spcPts val="0"/>
              </a:spcBef>
              <a:spcAft>
                <a:spcPts val="0"/>
              </a:spcAft>
              <a:buNone/>
              <a:defRPr sz="1200">
                <a:solidFill>
                  <a:srgbClr val="898989"/>
                </a:solidFill>
                <a:latin typeface="Calibri"/>
                <a:ea typeface="Calibri"/>
                <a:cs typeface="Calibri"/>
                <a:sym typeface="Calibri"/>
              </a:defRPr>
            </a:lvl8pPr>
            <a:lvl9pPr marL="0" lvl="8" indent="0" algn="r">
              <a:spcBef>
                <a:spcPts val="0"/>
              </a:spcBef>
              <a:spcAft>
                <a:spcPts val="0"/>
              </a:spcAft>
              <a:buNone/>
              <a:defRPr sz="12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节标题" type="secHead">
  <p:cSld name="SECTION_HEADER">
    <p:spTree>
      <p:nvGrpSpPr>
        <p:cNvPr id="1" name="Shape 31"/>
        <p:cNvGrpSpPr/>
        <p:nvPr/>
      </p:nvGrpSpPr>
      <p:grpSpPr>
        <a:xfrm>
          <a:off x="0" y="0"/>
          <a:ext cx="0" cy="0"/>
          <a:chOff x="0" y="0"/>
          <a:chExt cx="0" cy="0"/>
        </a:xfrm>
      </p:grpSpPr>
      <p:sp>
        <p:nvSpPr>
          <p:cNvPr id="32" name="Google Shape;32;p2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60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33" name="Google Shape;33;p2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a:solidFill>
                  <a:srgbClr val="898989"/>
                </a:solidFill>
                <a:latin typeface="Calibri"/>
                <a:ea typeface="Calibri"/>
                <a:cs typeface="Calibri"/>
                <a:sym typeface="Calibri"/>
              </a:defRPr>
            </a:lvl1pPr>
            <a:lvl2pPr marL="0" lvl="1" indent="0" algn="r">
              <a:spcBef>
                <a:spcPts val="0"/>
              </a:spcBef>
              <a:spcAft>
                <a:spcPts val="0"/>
              </a:spcAft>
              <a:buNone/>
              <a:defRPr sz="1200">
                <a:solidFill>
                  <a:srgbClr val="898989"/>
                </a:solidFill>
                <a:latin typeface="Calibri"/>
                <a:ea typeface="Calibri"/>
                <a:cs typeface="Calibri"/>
                <a:sym typeface="Calibri"/>
              </a:defRPr>
            </a:lvl2pPr>
            <a:lvl3pPr marL="0" lvl="2" indent="0" algn="r">
              <a:spcBef>
                <a:spcPts val="0"/>
              </a:spcBef>
              <a:spcAft>
                <a:spcPts val="0"/>
              </a:spcAft>
              <a:buNone/>
              <a:defRPr sz="1200">
                <a:solidFill>
                  <a:srgbClr val="898989"/>
                </a:solidFill>
                <a:latin typeface="Calibri"/>
                <a:ea typeface="Calibri"/>
                <a:cs typeface="Calibri"/>
                <a:sym typeface="Calibri"/>
              </a:defRPr>
            </a:lvl3pPr>
            <a:lvl4pPr marL="0" lvl="3" indent="0" algn="r">
              <a:spcBef>
                <a:spcPts val="0"/>
              </a:spcBef>
              <a:spcAft>
                <a:spcPts val="0"/>
              </a:spcAft>
              <a:buNone/>
              <a:defRPr sz="1200">
                <a:solidFill>
                  <a:srgbClr val="898989"/>
                </a:solidFill>
                <a:latin typeface="Calibri"/>
                <a:ea typeface="Calibri"/>
                <a:cs typeface="Calibri"/>
                <a:sym typeface="Calibri"/>
              </a:defRPr>
            </a:lvl4pPr>
            <a:lvl5pPr marL="0" lvl="4" indent="0" algn="r">
              <a:spcBef>
                <a:spcPts val="0"/>
              </a:spcBef>
              <a:spcAft>
                <a:spcPts val="0"/>
              </a:spcAft>
              <a:buNone/>
              <a:defRPr sz="1200">
                <a:solidFill>
                  <a:srgbClr val="898989"/>
                </a:solidFill>
                <a:latin typeface="Calibri"/>
                <a:ea typeface="Calibri"/>
                <a:cs typeface="Calibri"/>
                <a:sym typeface="Calibri"/>
              </a:defRPr>
            </a:lvl5pPr>
            <a:lvl6pPr marL="0" lvl="5" indent="0" algn="r">
              <a:spcBef>
                <a:spcPts val="0"/>
              </a:spcBef>
              <a:spcAft>
                <a:spcPts val="0"/>
              </a:spcAft>
              <a:buNone/>
              <a:defRPr sz="1200">
                <a:solidFill>
                  <a:srgbClr val="898989"/>
                </a:solidFill>
                <a:latin typeface="Calibri"/>
                <a:ea typeface="Calibri"/>
                <a:cs typeface="Calibri"/>
                <a:sym typeface="Calibri"/>
              </a:defRPr>
            </a:lvl6pPr>
            <a:lvl7pPr marL="0" lvl="6" indent="0" algn="r">
              <a:spcBef>
                <a:spcPts val="0"/>
              </a:spcBef>
              <a:spcAft>
                <a:spcPts val="0"/>
              </a:spcAft>
              <a:buNone/>
              <a:defRPr sz="1200">
                <a:solidFill>
                  <a:srgbClr val="898989"/>
                </a:solidFill>
                <a:latin typeface="Calibri"/>
                <a:ea typeface="Calibri"/>
                <a:cs typeface="Calibri"/>
                <a:sym typeface="Calibri"/>
              </a:defRPr>
            </a:lvl7pPr>
            <a:lvl8pPr marL="0" lvl="7" indent="0" algn="r">
              <a:spcBef>
                <a:spcPts val="0"/>
              </a:spcBef>
              <a:spcAft>
                <a:spcPts val="0"/>
              </a:spcAft>
              <a:buNone/>
              <a:defRPr sz="1200">
                <a:solidFill>
                  <a:srgbClr val="898989"/>
                </a:solidFill>
                <a:latin typeface="Calibri"/>
                <a:ea typeface="Calibri"/>
                <a:cs typeface="Calibri"/>
                <a:sym typeface="Calibri"/>
              </a:defRPr>
            </a:lvl8pPr>
            <a:lvl9pPr marL="0" lvl="8" indent="0" algn="r">
              <a:spcBef>
                <a:spcPts val="0"/>
              </a:spcBef>
              <a:spcAft>
                <a:spcPts val="0"/>
              </a:spcAft>
              <a:buNone/>
              <a:defRPr sz="12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两栏内容" type="twoObj">
  <p:cSld name="TWO_OBJECTS">
    <p:spTree>
      <p:nvGrpSpPr>
        <p:cNvPr id="1" name="Shape 37"/>
        <p:cNvGrpSpPr/>
        <p:nvPr/>
      </p:nvGrpSpPr>
      <p:grpSpPr>
        <a:xfrm>
          <a:off x="0" y="0"/>
          <a:ext cx="0" cy="0"/>
          <a:chOff x="0" y="0"/>
          <a:chExt cx="0" cy="0"/>
        </a:xfrm>
      </p:grpSpPr>
      <p:sp>
        <p:nvSpPr>
          <p:cNvPr id="38" name="Google Shape;38;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39" name="Google Shape;39;p2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2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a:solidFill>
                  <a:srgbClr val="898989"/>
                </a:solidFill>
                <a:latin typeface="Calibri"/>
                <a:ea typeface="Calibri"/>
                <a:cs typeface="Calibri"/>
                <a:sym typeface="Calibri"/>
              </a:defRPr>
            </a:lvl1pPr>
            <a:lvl2pPr marL="0" lvl="1" indent="0" algn="r">
              <a:spcBef>
                <a:spcPts val="0"/>
              </a:spcBef>
              <a:spcAft>
                <a:spcPts val="0"/>
              </a:spcAft>
              <a:buNone/>
              <a:defRPr sz="1200">
                <a:solidFill>
                  <a:srgbClr val="898989"/>
                </a:solidFill>
                <a:latin typeface="Calibri"/>
                <a:ea typeface="Calibri"/>
                <a:cs typeface="Calibri"/>
                <a:sym typeface="Calibri"/>
              </a:defRPr>
            </a:lvl2pPr>
            <a:lvl3pPr marL="0" lvl="2" indent="0" algn="r">
              <a:spcBef>
                <a:spcPts val="0"/>
              </a:spcBef>
              <a:spcAft>
                <a:spcPts val="0"/>
              </a:spcAft>
              <a:buNone/>
              <a:defRPr sz="1200">
                <a:solidFill>
                  <a:srgbClr val="898989"/>
                </a:solidFill>
                <a:latin typeface="Calibri"/>
                <a:ea typeface="Calibri"/>
                <a:cs typeface="Calibri"/>
                <a:sym typeface="Calibri"/>
              </a:defRPr>
            </a:lvl3pPr>
            <a:lvl4pPr marL="0" lvl="3" indent="0" algn="r">
              <a:spcBef>
                <a:spcPts val="0"/>
              </a:spcBef>
              <a:spcAft>
                <a:spcPts val="0"/>
              </a:spcAft>
              <a:buNone/>
              <a:defRPr sz="1200">
                <a:solidFill>
                  <a:srgbClr val="898989"/>
                </a:solidFill>
                <a:latin typeface="Calibri"/>
                <a:ea typeface="Calibri"/>
                <a:cs typeface="Calibri"/>
                <a:sym typeface="Calibri"/>
              </a:defRPr>
            </a:lvl4pPr>
            <a:lvl5pPr marL="0" lvl="4" indent="0" algn="r">
              <a:spcBef>
                <a:spcPts val="0"/>
              </a:spcBef>
              <a:spcAft>
                <a:spcPts val="0"/>
              </a:spcAft>
              <a:buNone/>
              <a:defRPr sz="1200">
                <a:solidFill>
                  <a:srgbClr val="898989"/>
                </a:solidFill>
                <a:latin typeface="Calibri"/>
                <a:ea typeface="Calibri"/>
                <a:cs typeface="Calibri"/>
                <a:sym typeface="Calibri"/>
              </a:defRPr>
            </a:lvl5pPr>
            <a:lvl6pPr marL="0" lvl="5" indent="0" algn="r">
              <a:spcBef>
                <a:spcPts val="0"/>
              </a:spcBef>
              <a:spcAft>
                <a:spcPts val="0"/>
              </a:spcAft>
              <a:buNone/>
              <a:defRPr sz="1200">
                <a:solidFill>
                  <a:srgbClr val="898989"/>
                </a:solidFill>
                <a:latin typeface="Calibri"/>
                <a:ea typeface="Calibri"/>
                <a:cs typeface="Calibri"/>
                <a:sym typeface="Calibri"/>
              </a:defRPr>
            </a:lvl6pPr>
            <a:lvl7pPr marL="0" lvl="6" indent="0" algn="r">
              <a:spcBef>
                <a:spcPts val="0"/>
              </a:spcBef>
              <a:spcAft>
                <a:spcPts val="0"/>
              </a:spcAft>
              <a:buNone/>
              <a:defRPr sz="1200">
                <a:solidFill>
                  <a:srgbClr val="898989"/>
                </a:solidFill>
                <a:latin typeface="Calibri"/>
                <a:ea typeface="Calibri"/>
                <a:cs typeface="Calibri"/>
                <a:sym typeface="Calibri"/>
              </a:defRPr>
            </a:lvl7pPr>
            <a:lvl8pPr marL="0" lvl="7" indent="0" algn="r">
              <a:spcBef>
                <a:spcPts val="0"/>
              </a:spcBef>
              <a:spcAft>
                <a:spcPts val="0"/>
              </a:spcAft>
              <a:buNone/>
              <a:defRPr sz="1200">
                <a:solidFill>
                  <a:srgbClr val="898989"/>
                </a:solidFill>
                <a:latin typeface="Calibri"/>
                <a:ea typeface="Calibri"/>
                <a:cs typeface="Calibri"/>
                <a:sym typeface="Calibri"/>
              </a:defRPr>
            </a:lvl8pPr>
            <a:lvl9pPr marL="0" lvl="8" indent="0" algn="r">
              <a:spcBef>
                <a:spcPts val="0"/>
              </a:spcBef>
              <a:spcAft>
                <a:spcPts val="0"/>
              </a:spcAft>
              <a:buNone/>
              <a:defRPr sz="12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比较" type="twoTxTwoObj">
  <p:cSld name="TWO_OBJECTS_WITH_TEXT">
    <p:spTree>
      <p:nvGrpSpPr>
        <p:cNvPr id="1" name="Shape 44"/>
        <p:cNvGrpSpPr/>
        <p:nvPr/>
      </p:nvGrpSpPr>
      <p:grpSpPr>
        <a:xfrm>
          <a:off x="0" y="0"/>
          <a:ext cx="0" cy="0"/>
          <a:chOff x="0" y="0"/>
          <a:chExt cx="0" cy="0"/>
        </a:xfrm>
      </p:grpSpPr>
      <p:sp>
        <p:nvSpPr>
          <p:cNvPr id="45" name="Google Shape;45;p2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46" name="Google Shape;46;p2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2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2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2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a:solidFill>
                  <a:srgbClr val="898989"/>
                </a:solidFill>
                <a:latin typeface="Calibri"/>
                <a:ea typeface="Calibri"/>
                <a:cs typeface="Calibri"/>
                <a:sym typeface="Calibri"/>
              </a:defRPr>
            </a:lvl1pPr>
            <a:lvl2pPr marL="0" lvl="1" indent="0" algn="r">
              <a:spcBef>
                <a:spcPts val="0"/>
              </a:spcBef>
              <a:spcAft>
                <a:spcPts val="0"/>
              </a:spcAft>
              <a:buNone/>
              <a:defRPr sz="1200">
                <a:solidFill>
                  <a:srgbClr val="898989"/>
                </a:solidFill>
                <a:latin typeface="Calibri"/>
                <a:ea typeface="Calibri"/>
                <a:cs typeface="Calibri"/>
                <a:sym typeface="Calibri"/>
              </a:defRPr>
            </a:lvl2pPr>
            <a:lvl3pPr marL="0" lvl="2" indent="0" algn="r">
              <a:spcBef>
                <a:spcPts val="0"/>
              </a:spcBef>
              <a:spcAft>
                <a:spcPts val="0"/>
              </a:spcAft>
              <a:buNone/>
              <a:defRPr sz="1200">
                <a:solidFill>
                  <a:srgbClr val="898989"/>
                </a:solidFill>
                <a:latin typeface="Calibri"/>
                <a:ea typeface="Calibri"/>
                <a:cs typeface="Calibri"/>
                <a:sym typeface="Calibri"/>
              </a:defRPr>
            </a:lvl3pPr>
            <a:lvl4pPr marL="0" lvl="3" indent="0" algn="r">
              <a:spcBef>
                <a:spcPts val="0"/>
              </a:spcBef>
              <a:spcAft>
                <a:spcPts val="0"/>
              </a:spcAft>
              <a:buNone/>
              <a:defRPr sz="1200">
                <a:solidFill>
                  <a:srgbClr val="898989"/>
                </a:solidFill>
                <a:latin typeface="Calibri"/>
                <a:ea typeface="Calibri"/>
                <a:cs typeface="Calibri"/>
                <a:sym typeface="Calibri"/>
              </a:defRPr>
            </a:lvl4pPr>
            <a:lvl5pPr marL="0" lvl="4" indent="0" algn="r">
              <a:spcBef>
                <a:spcPts val="0"/>
              </a:spcBef>
              <a:spcAft>
                <a:spcPts val="0"/>
              </a:spcAft>
              <a:buNone/>
              <a:defRPr sz="1200">
                <a:solidFill>
                  <a:srgbClr val="898989"/>
                </a:solidFill>
                <a:latin typeface="Calibri"/>
                <a:ea typeface="Calibri"/>
                <a:cs typeface="Calibri"/>
                <a:sym typeface="Calibri"/>
              </a:defRPr>
            </a:lvl5pPr>
            <a:lvl6pPr marL="0" lvl="5" indent="0" algn="r">
              <a:spcBef>
                <a:spcPts val="0"/>
              </a:spcBef>
              <a:spcAft>
                <a:spcPts val="0"/>
              </a:spcAft>
              <a:buNone/>
              <a:defRPr sz="1200">
                <a:solidFill>
                  <a:srgbClr val="898989"/>
                </a:solidFill>
                <a:latin typeface="Calibri"/>
                <a:ea typeface="Calibri"/>
                <a:cs typeface="Calibri"/>
                <a:sym typeface="Calibri"/>
              </a:defRPr>
            </a:lvl6pPr>
            <a:lvl7pPr marL="0" lvl="6" indent="0" algn="r">
              <a:spcBef>
                <a:spcPts val="0"/>
              </a:spcBef>
              <a:spcAft>
                <a:spcPts val="0"/>
              </a:spcAft>
              <a:buNone/>
              <a:defRPr sz="1200">
                <a:solidFill>
                  <a:srgbClr val="898989"/>
                </a:solidFill>
                <a:latin typeface="Calibri"/>
                <a:ea typeface="Calibri"/>
                <a:cs typeface="Calibri"/>
                <a:sym typeface="Calibri"/>
              </a:defRPr>
            </a:lvl7pPr>
            <a:lvl8pPr marL="0" lvl="7" indent="0" algn="r">
              <a:spcBef>
                <a:spcPts val="0"/>
              </a:spcBef>
              <a:spcAft>
                <a:spcPts val="0"/>
              </a:spcAft>
              <a:buNone/>
              <a:defRPr sz="1200">
                <a:solidFill>
                  <a:srgbClr val="898989"/>
                </a:solidFill>
                <a:latin typeface="Calibri"/>
                <a:ea typeface="Calibri"/>
                <a:cs typeface="Calibri"/>
                <a:sym typeface="Calibri"/>
              </a:defRPr>
            </a:lvl8pPr>
            <a:lvl9pPr marL="0" lvl="8" indent="0" algn="r">
              <a:spcBef>
                <a:spcPts val="0"/>
              </a:spcBef>
              <a:spcAft>
                <a:spcPts val="0"/>
              </a:spcAft>
              <a:buNone/>
              <a:defRPr sz="12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仅标题" type="titleOnly">
  <p:cSld name="TITLE_ONLY">
    <p:spTree>
      <p:nvGrpSpPr>
        <p:cNvPr id="1" name="Shape 53"/>
        <p:cNvGrpSpPr/>
        <p:nvPr/>
      </p:nvGrpSpPr>
      <p:grpSpPr>
        <a:xfrm>
          <a:off x="0" y="0"/>
          <a:ext cx="0" cy="0"/>
          <a:chOff x="0" y="0"/>
          <a:chExt cx="0" cy="0"/>
        </a:xfrm>
      </p:grpSpPr>
      <p:sp>
        <p:nvSpPr>
          <p:cNvPr id="54" name="Google Shape;54;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55" name="Google Shape;55;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a:solidFill>
                  <a:srgbClr val="898989"/>
                </a:solidFill>
                <a:latin typeface="Calibri"/>
                <a:ea typeface="Calibri"/>
                <a:cs typeface="Calibri"/>
                <a:sym typeface="Calibri"/>
              </a:defRPr>
            </a:lvl1pPr>
            <a:lvl2pPr marL="0" lvl="1" indent="0" algn="r">
              <a:spcBef>
                <a:spcPts val="0"/>
              </a:spcBef>
              <a:spcAft>
                <a:spcPts val="0"/>
              </a:spcAft>
              <a:buNone/>
              <a:defRPr sz="1200">
                <a:solidFill>
                  <a:srgbClr val="898989"/>
                </a:solidFill>
                <a:latin typeface="Calibri"/>
                <a:ea typeface="Calibri"/>
                <a:cs typeface="Calibri"/>
                <a:sym typeface="Calibri"/>
              </a:defRPr>
            </a:lvl2pPr>
            <a:lvl3pPr marL="0" lvl="2" indent="0" algn="r">
              <a:spcBef>
                <a:spcPts val="0"/>
              </a:spcBef>
              <a:spcAft>
                <a:spcPts val="0"/>
              </a:spcAft>
              <a:buNone/>
              <a:defRPr sz="1200">
                <a:solidFill>
                  <a:srgbClr val="898989"/>
                </a:solidFill>
                <a:latin typeface="Calibri"/>
                <a:ea typeface="Calibri"/>
                <a:cs typeface="Calibri"/>
                <a:sym typeface="Calibri"/>
              </a:defRPr>
            </a:lvl3pPr>
            <a:lvl4pPr marL="0" lvl="3" indent="0" algn="r">
              <a:spcBef>
                <a:spcPts val="0"/>
              </a:spcBef>
              <a:spcAft>
                <a:spcPts val="0"/>
              </a:spcAft>
              <a:buNone/>
              <a:defRPr sz="1200">
                <a:solidFill>
                  <a:srgbClr val="898989"/>
                </a:solidFill>
                <a:latin typeface="Calibri"/>
                <a:ea typeface="Calibri"/>
                <a:cs typeface="Calibri"/>
                <a:sym typeface="Calibri"/>
              </a:defRPr>
            </a:lvl4pPr>
            <a:lvl5pPr marL="0" lvl="4" indent="0" algn="r">
              <a:spcBef>
                <a:spcPts val="0"/>
              </a:spcBef>
              <a:spcAft>
                <a:spcPts val="0"/>
              </a:spcAft>
              <a:buNone/>
              <a:defRPr sz="1200">
                <a:solidFill>
                  <a:srgbClr val="898989"/>
                </a:solidFill>
                <a:latin typeface="Calibri"/>
                <a:ea typeface="Calibri"/>
                <a:cs typeface="Calibri"/>
                <a:sym typeface="Calibri"/>
              </a:defRPr>
            </a:lvl5pPr>
            <a:lvl6pPr marL="0" lvl="5" indent="0" algn="r">
              <a:spcBef>
                <a:spcPts val="0"/>
              </a:spcBef>
              <a:spcAft>
                <a:spcPts val="0"/>
              </a:spcAft>
              <a:buNone/>
              <a:defRPr sz="1200">
                <a:solidFill>
                  <a:srgbClr val="898989"/>
                </a:solidFill>
                <a:latin typeface="Calibri"/>
                <a:ea typeface="Calibri"/>
                <a:cs typeface="Calibri"/>
                <a:sym typeface="Calibri"/>
              </a:defRPr>
            </a:lvl6pPr>
            <a:lvl7pPr marL="0" lvl="6" indent="0" algn="r">
              <a:spcBef>
                <a:spcPts val="0"/>
              </a:spcBef>
              <a:spcAft>
                <a:spcPts val="0"/>
              </a:spcAft>
              <a:buNone/>
              <a:defRPr sz="1200">
                <a:solidFill>
                  <a:srgbClr val="898989"/>
                </a:solidFill>
                <a:latin typeface="Calibri"/>
                <a:ea typeface="Calibri"/>
                <a:cs typeface="Calibri"/>
                <a:sym typeface="Calibri"/>
              </a:defRPr>
            </a:lvl7pPr>
            <a:lvl8pPr marL="0" lvl="7" indent="0" algn="r">
              <a:spcBef>
                <a:spcPts val="0"/>
              </a:spcBef>
              <a:spcAft>
                <a:spcPts val="0"/>
              </a:spcAft>
              <a:buNone/>
              <a:defRPr sz="1200">
                <a:solidFill>
                  <a:srgbClr val="898989"/>
                </a:solidFill>
                <a:latin typeface="Calibri"/>
                <a:ea typeface="Calibri"/>
                <a:cs typeface="Calibri"/>
                <a:sym typeface="Calibri"/>
              </a:defRPr>
            </a:lvl8pPr>
            <a:lvl9pPr marL="0" lvl="8" indent="0" algn="r">
              <a:spcBef>
                <a:spcPts val="0"/>
              </a:spcBef>
              <a:spcAft>
                <a:spcPts val="0"/>
              </a:spcAft>
              <a:buNone/>
              <a:defRPr sz="12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内容与标题" type="objTx">
  <p:cSld name="OBJECT_WITH_CAPTION_TEXT">
    <p:spTree>
      <p:nvGrpSpPr>
        <p:cNvPr id="1" name="Shape 58"/>
        <p:cNvGrpSpPr/>
        <p:nvPr/>
      </p:nvGrpSpPr>
      <p:grpSpPr>
        <a:xfrm>
          <a:off x="0" y="0"/>
          <a:ext cx="0" cy="0"/>
          <a:chOff x="0" y="0"/>
          <a:chExt cx="0" cy="0"/>
        </a:xfrm>
      </p:grpSpPr>
      <p:sp>
        <p:nvSpPr>
          <p:cNvPr id="59" name="Google Shape;59;p2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32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60" name="Google Shape;60;p2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a:solidFill>
                  <a:srgbClr val="898989"/>
                </a:solidFill>
                <a:latin typeface="Calibri"/>
                <a:ea typeface="Calibri"/>
                <a:cs typeface="Calibri"/>
                <a:sym typeface="Calibri"/>
              </a:defRPr>
            </a:lvl1pPr>
            <a:lvl2pPr marL="0" lvl="1" indent="0" algn="r">
              <a:spcBef>
                <a:spcPts val="0"/>
              </a:spcBef>
              <a:spcAft>
                <a:spcPts val="0"/>
              </a:spcAft>
              <a:buNone/>
              <a:defRPr sz="1200">
                <a:solidFill>
                  <a:srgbClr val="898989"/>
                </a:solidFill>
                <a:latin typeface="Calibri"/>
                <a:ea typeface="Calibri"/>
                <a:cs typeface="Calibri"/>
                <a:sym typeface="Calibri"/>
              </a:defRPr>
            </a:lvl2pPr>
            <a:lvl3pPr marL="0" lvl="2" indent="0" algn="r">
              <a:spcBef>
                <a:spcPts val="0"/>
              </a:spcBef>
              <a:spcAft>
                <a:spcPts val="0"/>
              </a:spcAft>
              <a:buNone/>
              <a:defRPr sz="1200">
                <a:solidFill>
                  <a:srgbClr val="898989"/>
                </a:solidFill>
                <a:latin typeface="Calibri"/>
                <a:ea typeface="Calibri"/>
                <a:cs typeface="Calibri"/>
                <a:sym typeface="Calibri"/>
              </a:defRPr>
            </a:lvl3pPr>
            <a:lvl4pPr marL="0" lvl="3" indent="0" algn="r">
              <a:spcBef>
                <a:spcPts val="0"/>
              </a:spcBef>
              <a:spcAft>
                <a:spcPts val="0"/>
              </a:spcAft>
              <a:buNone/>
              <a:defRPr sz="1200">
                <a:solidFill>
                  <a:srgbClr val="898989"/>
                </a:solidFill>
                <a:latin typeface="Calibri"/>
                <a:ea typeface="Calibri"/>
                <a:cs typeface="Calibri"/>
                <a:sym typeface="Calibri"/>
              </a:defRPr>
            </a:lvl4pPr>
            <a:lvl5pPr marL="0" lvl="4" indent="0" algn="r">
              <a:spcBef>
                <a:spcPts val="0"/>
              </a:spcBef>
              <a:spcAft>
                <a:spcPts val="0"/>
              </a:spcAft>
              <a:buNone/>
              <a:defRPr sz="1200">
                <a:solidFill>
                  <a:srgbClr val="898989"/>
                </a:solidFill>
                <a:latin typeface="Calibri"/>
                <a:ea typeface="Calibri"/>
                <a:cs typeface="Calibri"/>
                <a:sym typeface="Calibri"/>
              </a:defRPr>
            </a:lvl5pPr>
            <a:lvl6pPr marL="0" lvl="5" indent="0" algn="r">
              <a:spcBef>
                <a:spcPts val="0"/>
              </a:spcBef>
              <a:spcAft>
                <a:spcPts val="0"/>
              </a:spcAft>
              <a:buNone/>
              <a:defRPr sz="1200">
                <a:solidFill>
                  <a:srgbClr val="898989"/>
                </a:solidFill>
                <a:latin typeface="Calibri"/>
                <a:ea typeface="Calibri"/>
                <a:cs typeface="Calibri"/>
                <a:sym typeface="Calibri"/>
              </a:defRPr>
            </a:lvl6pPr>
            <a:lvl7pPr marL="0" lvl="6" indent="0" algn="r">
              <a:spcBef>
                <a:spcPts val="0"/>
              </a:spcBef>
              <a:spcAft>
                <a:spcPts val="0"/>
              </a:spcAft>
              <a:buNone/>
              <a:defRPr sz="1200">
                <a:solidFill>
                  <a:srgbClr val="898989"/>
                </a:solidFill>
                <a:latin typeface="Calibri"/>
                <a:ea typeface="Calibri"/>
                <a:cs typeface="Calibri"/>
                <a:sym typeface="Calibri"/>
              </a:defRPr>
            </a:lvl7pPr>
            <a:lvl8pPr marL="0" lvl="7" indent="0" algn="r">
              <a:spcBef>
                <a:spcPts val="0"/>
              </a:spcBef>
              <a:spcAft>
                <a:spcPts val="0"/>
              </a:spcAft>
              <a:buNone/>
              <a:defRPr sz="1200">
                <a:solidFill>
                  <a:srgbClr val="898989"/>
                </a:solidFill>
                <a:latin typeface="Calibri"/>
                <a:ea typeface="Calibri"/>
                <a:cs typeface="Calibri"/>
                <a:sym typeface="Calibri"/>
              </a:defRPr>
            </a:lvl8pPr>
            <a:lvl9pPr marL="0" lvl="8" indent="0" algn="r">
              <a:spcBef>
                <a:spcPts val="0"/>
              </a:spcBef>
              <a:spcAft>
                <a:spcPts val="0"/>
              </a:spcAft>
              <a:buNone/>
              <a:defRPr sz="12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图片与标题" type="picTx">
  <p:cSld name="PICTURE_WITH_CAPTION_TEXT">
    <p:spTree>
      <p:nvGrpSpPr>
        <p:cNvPr id="1" name="Shape 65"/>
        <p:cNvGrpSpPr/>
        <p:nvPr/>
      </p:nvGrpSpPr>
      <p:grpSpPr>
        <a:xfrm>
          <a:off x="0" y="0"/>
          <a:ext cx="0" cy="0"/>
          <a:chOff x="0" y="0"/>
          <a:chExt cx="0" cy="0"/>
        </a:xfrm>
      </p:grpSpPr>
      <p:sp>
        <p:nvSpPr>
          <p:cNvPr id="66" name="Google Shape;66;p2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32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67" name="Google Shape;67;p28"/>
          <p:cNvSpPr>
            <a:spLocks noGrp="1"/>
          </p:cNvSpPr>
          <p:nvPr>
            <p:ph type="pic" idx="2"/>
          </p:nvPr>
        </p:nvSpPr>
        <p:spPr>
          <a:xfrm>
            <a:off x="5183188" y="987425"/>
            <a:ext cx="6172200" cy="4873625"/>
          </a:xfrm>
          <a:prstGeom prst="rect">
            <a:avLst/>
          </a:prstGeom>
          <a:noFill/>
          <a:ln>
            <a:noFill/>
          </a:ln>
        </p:spPr>
      </p:sp>
      <p:sp>
        <p:nvSpPr>
          <p:cNvPr id="68" name="Google Shape;68;p2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a:solidFill>
                  <a:srgbClr val="898989"/>
                </a:solidFill>
                <a:latin typeface="Calibri"/>
                <a:ea typeface="Calibri"/>
                <a:cs typeface="Calibri"/>
                <a:sym typeface="Calibri"/>
              </a:defRPr>
            </a:lvl1pPr>
            <a:lvl2pPr marL="0" lvl="1" indent="0" algn="r">
              <a:spcBef>
                <a:spcPts val="0"/>
              </a:spcBef>
              <a:spcAft>
                <a:spcPts val="0"/>
              </a:spcAft>
              <a:buNone/>
              <a:defRPr sz="1200">
                <a:solidFill>
                  <a:srgbClr val="898989"/>
                </a:solidFill>
                <a:latin typeface="Calibri"/>
                <a:ea typeface="Calibri"/>
                <a:cs typeface="Calibri"/>
                <a:sym typeface="Calibri"/>
              </a:defRPr>
            </a:lvl2pPr>
            <a:lvl3pPr marL="0" lvl="2" indent="0" algn="r">
              <a:spcBef>
                <a:spcPts val="0"/>
              </a:spcBef>
              <a:spcAft>
                <a:spcPts val="0"/>
              </a:spcAft>
              <a:buNone/>
              <a:defRPr sz="1200">
                <a:solidFill>
                  <a:srgbClr val="898989"/>
                </a:solidFill>
                <a:latin typeface="Calibri"/>
                <a:ea typeface="Calibri"/>
                <a:cs typeface="Calibri"/>
                <a:sym typeface="Calibri"/>
              </a:defRPr>
            </a:lvl3pPr>
            <a:lvl4pPr marL="0" lvl="3" indent="0" algn="r">
              <a:spcBef>
                <a:spcPts val="0"/>
              </a:spcBef>
              <a:spcAft>
                <a:spcPts val="0"/>
              </a:spcAft>
              <a:buNone/>
              <a:defRPr sz="1200">
                <a:solidFill>
                  <a:srgbClr val="898989"/>
                </a:solidFill>
                <a:latin typeface="Calibri"/>
                <a:ea typeface="Calibri"/>
                <a:cs typeface="Calibri"/>
                <a:sym typeface="Calibri"/>
              </a:defRPr>
            </a:lvl4pPr>
            <a:lvl5pPr marL="0" lvl="4" indent="0" algn="r">
              <a:spcBef>
                <a:spcPts val="0"/>
              </a:spcBef>
              <a:spcAft>
                <a:spcPts val="0"/>
              </a:spcAft>
              <a:buNone/>
              <a:defRPr sz="1200">
                <a:solidFill>
                  <a:srgbClr val="898989"/>
                </a:solidFill>
                <a:latin typeface="Calibri"/>
                <a:ea typeface="Calibri"/>
                <a:cs typeface="Calibri"/>
                <a:sym typeface="Calibri"/>
              </a:defRPr>
            </a:lvl5pPr>
            <a:lvl6pPr marL="0" lvl="5" indent="0" algn="r">
              <a:spcBef>
                <a:spcPts val="0"/>
              </a:spcBef>
              <a:spcAft>
                <a:spcPts val="0"/>
              </a:spcAft>
              <a:buNone/>
              <a:defRPr sz="1200">
                <a:solidFill>
                  <a:srgbClr val="898989"/>
                </a:solidFill>
                <a:latin typeface="Calibri"/>
                <a:ea typeface="Calibri"/>
                <a:cs typeface="Calibri"/>
                <a:sym typeface="Calibri"/>
              </a:defRPr>
            </a:lvl6pPr>
            <a:lvl7pPr marL="0" lvl="6" indent="0" algn="r">
              <a:spcBef>
                <a:spcPts val="0"/>
              </a:spcBef>
              <a:spcAft>
                <a:spcPts val="0"/>
              </a:spcAft>
              <a:buNone/>
              <a:defRPr sz="1200">
                <a:solidFill>
                  <a:srgbClr val="898989"/>
                </a:solidFill>
                <a:latin typeface="Calibri"/>
                <a:ea typeface="Calibri"/>
                <a:cs typeface="Calibri"/>
                <a:sym typeface="Calibri"/>
              </a:defRPr>
            </a:lvl7pPr>
            <a:lvl8pPr marL="0" lvl="7" indent="0" algn="r">
              <a:spcBef>
                <a:spcPts val="0"/>
              </a:spcBef>
              <a:spcAft>
                <a:spcPts val="0"/>
              </a:spcAft>
              <a:buNone/>
              <a:defRPr sz="1200">
                <a:solidFill>
                  <a:srgbClr val="898989"/>
                </a:solidFill>
                <a:latin typeface="Calibri"/>
                <a:ea typeface="Calibri"/>
                <a:cs typeface="Calibri"/>
                <a:sym typeface="Calibri"/>
              </a:defRPr>
            </a:lvl8pPr>
            <a:lvl9pPr marL="0" lvl="8" indent="0" algn="r">
              <a:spcBef>
                <a:spcPts val="0"/>
              </a:spcBef>
              <a:spcAft>
                <a:spcPts val="0"/>
              </a:spcAft>
              <a:buNone/>
              <a:defRPr sz="12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标题和竖排文字" type="vertTx">
  <p:cSld name="VERTICAL_TEXT">
    <p:spTree>
      <p:nvGrpSpPr>
        <p:cNvPr id="1" name="Shape 72"/>
        <p:cNvGrpSpPr/>
        <p:nvPr/>
      </p:nvGrpSpPr>
      <p:grpSpPr>
        <a:xfrm>
          <a:off x="0" y="0"/>
          <a:ext cx="0" cy="0"/>
          <a:chOff x="0" y="0"/>
          <a:chExt cx="0" cy="0"/>
        </a:xfrm>
      </p:grpSpPr>
      <p:sp>
        <p:nvSpPr>
          <p:cNvPr id="73" name="Google Shape;73;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74" name="Google Shape;74;p2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a:solidFill>
                  <a:srgbClr val="898989"/>
                </a:solidFill>
                <a:latin typeface="Calibri"/>
                <a:ea typeface="Calibri"/>
                <a:cs typeface="Calibri"/>
                <a:sym typeface="Calibri"/>
              </a:defRPr>
            </a:lvl1pPr>
            <a:lvl2pPr marL="0" lvl="1" indent="0" algn="r">
              <a:spcBef>
                <a:spcPts val="0"/>
              </a:spcBef>
              <a:spcAft>
                <a:spcPts val="0"/>
              </a:spcAft>
              <a:buNone/>
              <a:defRPr sz="1200">
                <a:solidFill>
                  <a:srgbClr val="898989"/>
                </a:solidFill>
                <a:latin typeface="Calibri"/>
                <a:ea typeface="Calibri"/>
                <a:cs typeface="Calibri"/>
                <a:sym typeface="Calibri"/>
              </a:defRPr>
            </a:lvl2pPr>
            <a:lvl3pPr marL="0" lvl="2" indent="0" algn="r">
              <a:spcBef>
                <a:spcPts val="0"/>
              </a:spcBef>
              <a:spcAft>
                <a:spcPts val="0"/>
              </a:spcAft>
              <a:buNone/>
              <a:defRPr sz="1200">
                <a:solidFill>
                  <a:srgbClr val="898989"/>
                </a:solidFill>
                <a:latin typeface="Calibri"/>
                <a:ea typeface="Calibri"/>
                <a:cs typeface="Calibri"/>
                <a:sym typeface="Calibri"/>
              </a:defRPr>
            </a:lvl3pPr>
            <a:lvl4pPr marL="0" lvl="3" indent="0" algn="r">
              <a:spcBef>
                <a:spcPts val="0"/>
              </a:spcBef>
              <a:spcAft>
                <a:spcPts val="0"/>
              </a:spcAft>
              <a:buNone/>
              <a:defRPr sz="1200">
                <a:solidFill>
                  <a:srgbClr val="898989"/>
                </a:solidFill>
                <a:latin typeface="Calibri"/>
                <a:ea typeface="Calibri"/>
                <a:cs typeface="Calibri"/>
                <a:sym typeface="Calibri"/>
              </a:defRPr>
            </a:lvl4pPr>
            <a:lvl5pPr marL="0" lvl="4" indent="0" algn="r">
              <a:spcBef>
                <a:spcPts val="0"/>
              </a:spcBef>
              <a:spcAft>
                <a:spcPts val="0"/>
              </a:spcAft>
              <a:buNone/>
              <a:defRPr sz="1200">
                <a:solidFill>
                  <a:srgbClr val="898989"/>
                </a:solidFill>
                <a:latin typeface="Calibri"/>
                <a:ea typeface="Calibri"/>
                <a:cs typeface="Calibri"/>
                <a:sym typeface="Calibri"/>
              </a:defRPr>
            </a:lvl5pPr>
            <a:lvl6pPr marL="0" lvl="5" indent="0" algn="r">
              <a:spcBef>
                <a:spcPts val="0"/>
              </a:spcBef>
              <a:spcAft>
                <a:spcPts val="0"/>
              </a:spcAft>
              <a:buNone/>
              <a:defRPr sz="1200">
                <a:solidFill>
                  <a:srgbClr val="898989"/>
                </a:solidFill>
                <a:latin typeface="Calibri"/>
                <a:ea typeface="Calibri"/>
                <a:cs typeface="Calibri"/>
                <a:sym typeface="Calibri"/>
              </a:defRPr>
            </a:lvl6pPr>
            <a:lvl7pPr marL="0" lvl="6" indent="0" algn="r">
              <a:spcBef>
                <a:spcPts val="0"/>
              </a:spcBef>
              <a:spcAft>
                <a:spcPts val="0"/>
              </a:spcAft>
              <a:buNone/>
              <a:defRPr sz="1200">
                <a:solidFill>
                  <a:srgbClr val="898989"/>
                </a:solidFill>
                <a:latin typeface="Calibri"/>
                <a:ea typeface="Calibri"/>
                <a:cs typeface="Calibri"/>
                <a:sym typeface="Calibri"/>
              </a:defRPr>
            </a:lvl7pPr>
            <a:lvl8pPr marL="0" lvl="7" indent="0" algn="r">
              <a:spcBef>
                <a:spcPts val="0"/>
              </a:spcBef>
              <a:spcAft>
                <a:spcPts val="0"/>
              </a:spcAft>
              <a:buNone/>
              <a:defRPr sz="1200">
                <a:solidFill>
                  <a:srgbClr val="898989"/>
                </a:solidFill>
                <a:latin typeface="Calibri"/>
                <a:ea typeface="Calibri"/>
                <a:cs typeface="Calibri"/>
                <a:sym typeface="Calibri"/>
              </a:defRPr>
            </a:lvl8pPr>
            <a:lvl9pPr marL="0" lvl="8" indent="0" algn="r">
              <a:spcBef>
                <a:spcPts val="0"/>
              </a:spcBef>
              <a:spcAft>
                <a:spcPts val="0"/>
              </a:spcAft>
              <a:buNone/>
              <a:defRPr sz="12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CF5DC"/>
        </a:solidFill>
        <a:effectLst/>
      </p:bgPr>
    </p:bg>
    <p:spTree>
      <p:nvGrpSpPr>
        <p:cNvPr id="1" name="Shape 9"/>
        <p:cNvGrpSpPr/>
        <p:nvPr/>
      </p:nvGrpSpPr>
      <p:grpSpPr>
        <a:xfrm>
          <a:off x="0" y="0"/>
          <a:ext cx="0" cy="0"/>
          <a:chOff x="0" y="0"/>
          <a:chExt cx="0" cy="0"/>
        </a:xfrm>
      </p:grpSpPr>
      <p:sp>
        <p:nvSpPr>
          <p:cNvPr id="10" name="Google Shape;10;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1" name="Google Shape;11;p1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98989"/>
                </a:solidFill>
                <a:latin typeface="Calibri"/>
                <a:ea typeface="Calibri"/>
                <a:cs typeface="Calibri"/>
                <a:sym typeface="Calibri"/>
              </a:defRPr>
            </a:lvl1pPr>
            <a:lvl2pPr marL="0" marR="0" lvl="1" indent="0" algn="r" rtl="0">
              <a:spcBef>
                <a:spcPts val="0"/>
              </a:spcBef>
              <a:spcAft>
                <a:spcPts val="0"/>
              </a:spcAft>
              <a:buNone/>
              <a:defRPr sz="1200" b="0" i="0" u="none" strike="noStrike" cap="none">
                <a:solidFill>
                  <a:srgbClr val="898989"/>
                </a:solidFill>
                <a:latin typeface="Calibri"/>
                <a:ea typeface="Calibri"/>
                <a:cs typeface="Calibri"/>
                <a:sym typeface="Calibri"/>
              </a:defRPr>
            </a:lvl2pPr>
            <a:lvl3pPr marL="0" marR="0" lvl="2" indent="0" algn="r" rtl="0">
              <a:spcBef>
                <a:spcPts val="0"/>
              </a:spcBef>
              <a:spcAft>
                <a:spcPts val="0"/>
              </a:spcAft>
              <a:buNone/>
              <a:defRPr sz="1200" b="0" i="0" u="none" strike="noStrike" cap="none">
                <a:solidFill>
                  <a:srgbClr val="898989"/>
                </a:solidFill>
                <a:latin typeface="Calibri"/>
                <a:ea typeface="Calibri"/>
                <a:cs typeface="Calibri"/>
                <a:sym typeface="Calibri"/>
              </a:defRPr>
            </a:lvl3pPr>
            <a:lvl4pPr marL="0" marR="0" lvl="3" indent="0" algn="r" rtl="0">
              <a:spcBef>
                <a:spcPts val="0"/>
              </a:spcBef>
              <a:spcAft>
                <a:spcPts val="0"/>
              </a:spcAft>
              <a:buNone/>
              <a:defRPr sz="1200" b="0" i="0" u="none" strike="noStrike" cap="none">
                <a:solidFill>
                  <a:srgbClr val="898989"/>
                </a:solidFill>
                <a:latin typeface="Calibri"/>
                <a:ea typeface="Calibri"/>
                <a:cs typeface="Calibri"/>
                <a:sym typeface="Calibri"/>
              </a:defRPr>
            </a:lvl4pPr>
            <a:lvl5pPr marL="0" marR="0" lvl="4" indent="0" algn="r" rtl="0">
              <a:spcBef>
                <a:spcPts val="0"/>
              </a:spcBef>
              <a:spcAft>
                <a:spcPts val="0"/>
              </a:spcAft>
              <a:buNone/>
              <a:defRPr sz="1200" b="0" i="0" u="none" strike="noStrike" cap="none">
                <a:solidFill>
                  <a:srgbClr val="898989"/>
                </a:solidFill>
                <a:latin typeface="Calibri"/>
                <a:ea typeface="Calibri"/>
                <a:cs typeface="Calibri"/>
                <a:sym typeface="Calibri"/>
              </a:defRPr>
            </a:lvl5pPr>
            <a:lvl6pPr marL="0" marR="0" lvl="5" indent="0" algn="r" rtl="0">
              <a:spcBef>
                <a:spcPts val="0"/>
              </a:spcBef>
              <a:spcAft>
                <a:spcPts val="0"/>
              </a:spcAft>
              <a:buNone/>
              <a:defRPr sz="1200" b="0" i="0" u="none" strike="noStrike" cap="none">
                <a:solidFill>
                  <a:srgbClr val="898989"/>
                </a:solidFill>
                <a:latin typeface="Calibri"/>
                <a:ea typeface="Calibri"/>
                <a:cs typeface="Calibri"/>
                <a:sym typeface="Calibri"/>
              </a:defRPr>
            </a:lvl6pPr>
            <a:lvl7pPr marL="0" marR="0" lvl="6" indent="0" algn="r" rtl="0">
              <a:spcBef>
                <a:spcPts val="0"/>
              </a:spcBef>
              <a:spcAft>
                <a:spcPts val="0"/>
              </a:spcAft>
              <a:buNone/>
              <a:defRPr sz="1200" b="0" i="0" u="none" strike="noStrike" cap="none">
                <a:solidFill>
                  <a:srgbClr val="898989"/>
                </a:solidFill>
                <a:latin typeface="Calibri"/>
                <a:ea typeface="Calibri"/>
                <a:cs typeface="Calibri"/>
                <a:sym typeface="Calibri"/>
              </a:defRPr>
            </a:lvl7pPr>
            <a:lvl8pPr marL="0" marR="0" lvl="7" indent="0" algn="r" rtl="0">
              <a:spcBef>
                <a:spcPts val="0"/>
              </a:spcBef>
              <a:spcAft>
                <a:spcPts val="0"/>
              </a:spcAft>
              <a:buNone/>
              <a:defRPr sz="1200" b="0" i="0" u="none" strike="noStrike" cap="none">
                <a:solidFill>
                  <a:srgbClr val="898989"/>
                </a:solidFill>
                <a:latin typeface="Calibri"/>
                <a:ea typeface="Calibri"/>
                <a:cs typeface="Calibri"/>
                <a:sym typeface="Calibri"/>
              </a:defRPr>
            </a:lvl8pPr>
            <a:lvl9pPr marL="0" marR="0" lvl="8" indent="0" algn="r" rtl="0">
              <a:spcBef>
                <a:spcPts val="0"/>
              </a:spcBef>
              <a:spcAft>
                <a:spcPts val="0"/>
              </a:spcAft>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2.gif"/></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image" Target="../media/image14.png"/><Relationship Id="rId7" Type="http://schemas.openxmlformats.org/officeDocument/2006/relationships/image" Target="../media/image8.gi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gif"/><Relationship Id="rId5" Type="http://schemas.openxmlformats.org/officeDocument/2006/relationships/image" Target="../media/image15.gif"/><Relationship Id="rId4" Type="http://schemas.openxmlformats.org/officeDocument/2006/relationships/hyperlink" Target="https://www.suntparinte.ro/asteptarile-prea-mari-ale-parintilor" TargetMode="External"/><Relationship Id="rId9"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hyperlink" Target="https://www.suntparinte.ro/autocontrol-copii"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hyperlink" Target="https://www.suntparinte.ro/comportamentele-de-evitare-si-stresul-la-adolescenti" TargetMode="Externa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hyperlink" Target="https://www.suntparinte.ro/cum-il-ajuta-esecurile-pe-copil"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www.suntparinte.ro/greselile-ocazii-de-invatare" TargetMode="External"/><Relationship Id="rId5" Type="http://schemas.openxmlformats.org/officeDocument/2006/relationships/image" Target="../media/image8.gif"/><Relationship Id="rId4" Type="http://schemas.openxmlformats.org/officeDocument/2006/relationships/hyperlink" Target="https://www.suntparinte.ro/asteptarile-prea-mari-ale-parintilor"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2.gif"/></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jp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png"/><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4.png"/><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6.jp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7.jp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suntparinte.ro/rezilienta-psihologica"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7.jpg"/></Relationships>
</file>

<file path=ppt/slides/_rels/slide9.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9.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397759" y="213880"/>
            <a:ext cx="9458961" cy="2363065"/>
          </a:xfrm>
        </p:spPr>
        <p:style>
          <a:lnRef idx="1">
            <a:schemeClr val="accent6"/>
          </a:lnRef>
          <a:fillRef idx="2">
            <a:schemeClr val="accent6"/>
          </a:fillRef>
          <a:effectRef idx="1">
            <a:schemeClr val="accent6"/>
          </a:effectRef>
          <a:fontRef idx="minor">
            <a:schemeClr val="dk1"/>
          </a:fontRef>
        </p:style>
        <p:txBody>
          <a:bodyPr>
            <a:normAutofit fontScale="90000"/>
          </a:bodyPr>
          <a:lstStyle/>
          <a:p>
            <a:pPr lvl="0">
              <a:lnSpc>
                <a:spcPct val="90000"/>
              </a:lnSpc>
              <a:spcBef>
                <a:spcPts val="0"/>
              </a:spcBef>
            </a:pPr>
            <a:r>
              <a:rPr lang="ro-RO" sz="5400" b="1" cap="none" dirty="0">
                <a:solidFill>
                  <a:srgbClr val="FF0000"/>
                </a:solidFill>
                <a:latin typeface="Arial"/>
                <a:ea typeface="Arial"/>
                <a:cs typeface="Arial"/>
                <a:sym typeface="Arial"/>
              </a:rPr>
              <a:t>Instituția Privată Liceul </a:t>
            </a:r>
            <a:br>
              <a:rPr lang="ro-RO" sz="5400" dirty="0">
                <a:solidFill>
                  <a:srgbClr val="FF0000"/>
                </a:solidFill>
              </a:rPr>
            </a:br>
            <a:r>
              <a:rPr lang="ro-RO" sz="5400" b="1" cap="none" dirty="0">
                <a:solidFill>
                  <a:srgbClr val="FF0000"/>
                </a:solidFill>
                <a:latin typeface="Arial Black"/>
                <a:ea typeface="Arial Black"/>
                <a:cs typeface="Arial Black"/>
                <a:sym typeface="Arial Black"/>
              </a:rPr>
              <a:t>,,Da Vinci</a:t>
            </a:r>
            <a:r>
              <a:rPr lang="ro-RO" sz="6000" b="1" i="1" cap="none" dirty="0">
                <a:solidFill>
                  <a:srgbClr val="FF0000"/>
                </a:solidFill>
                <a:latin typeface="Arial"/>
                <a:ea typeface="Arial"/>
                <a:cs typeface="Arial"/>
                <a:sym typeface="Arial"/>
              </a:rPr>
              <a:t>”</a:t>
            </a:r>
            <a:br>
              <a:rPr lang="ro-RO" sz="6000" b="1" cap="none" dirty="0">
                <a:solidFill>
                  <a:schemeClr val="dk1"/>
                </a:solidFill>
                <a:latin typeface="Arial Black"/>
                <a:ea typeface="Arial Black"/>
                <a:cs typeface="Arial Black"/>
                <a:sym typeface="Arial Black"/>
              </a:rPr>
            </a:br>
            <a:endParaRPr lang="en-US" sz="5400" dirty="0"/>
          </a:p>
        </p:txBody>
      </p:sp>
      <p:sp>
        <p:nvSpPr>
          <p:cNvPr id="3" name="Подзаголовок 2"/>
          <p:cNvSpPr>
            <a:spLocks noGrp="1"/>
          </p:cNvSpPr>
          <p:nvPr>
            <p:ph type="subTitle" idx="1"/>
          </p:nvPr>
        </p:nvSpPr>
        <p:spPr>
          <a:xfrm>
            <a:off x="2662398" y="3093721"/>
            <a:ext cx="8780207" cy="3081048"/>
          </a:xfrm>
        </p:spPr>
        <p:txBody>
          <a:bodyPr>
            <a:normAutofit lnSpcReduction="10000"/>
          </a:bodyPr>
          <a:lstStyle/>
          <a:p>
            <a:pPr marL="273050" lvl="0" indent="-273050">
              <a:lnSpc>
                <a:spcPct val="90000"/>
              </a:lnSpc>
              <a:buSzPts val="2720"/>
            </a:pPr>
            <a:r>
              <a:rPr lang="it-IT" sz="2400" b="1" dirty="0">
                <a:solidFill>
                  <a:schemeClr val="tx1"/>
                </a:solidFill>
                <a:latin typeface="Palatino Linotype" panose="02040502050505030304" pitchFamily="18" charset="0"/>
                <a:ea typeface="Arial Black"/>
                <a:cs typeface="Arial Black"/>
                <a:sym typeface="Arial Black"/>
              </a:rPr>
              <a:t>ȘEDINȚĂ CU PĂRINȚII</a:t>
            </a:r>
          </a:p>
          <a:p>
            <a:pPr marL="273050" lvl="0" indent="-273050">
              <a:lnSpc>
                <a:spcPct val="90000"/>
              </a:lnSpc>
              <a:spcBef>
                <a:spcPts val="640"/>
              </a:spcBef>
              <a:buSzPts val="2720"/>
            </a:pPr>
            <a:r>
              <a:rPr lang="it-IT" sz="2400" b="1" dirty="0">
                <a:solidFill>
                  <a:schemeClr val="tx1"/>
                </a:solidFill>
                <a:latin typeface="Palatino Linotype" panose="02040502050505030304" pitchFamily="18" charset="0"/>
                <a:ea typeface="Arial Black"/>
                <a:cs typeface="Arial Black"/>
                <a:sym typeface="Arial Black"/>
              </a:rPr>
              <a:t>Clasa </a:t>
            </a:r>
            <a:r>
              <a:rPr lang="ro-MD" sz="2400" cap="none" dirty="0">
                <a:solidFill>
                  <a:schemeClr val="tx1"/>
                </a:solidFill>
                <a:latin typeface="Palatino Linotype" panose="02040502050505030304" pitchFamily="18" charset="0"/>
                <a:ea typeface="Arial Black"/>
                <a:cs typeface="Arial Black"/>
                <a:sym typeface="Arial Black"/>
              </a:rPr>
              <a:t>a</a:t>
            </a:r>
            <a:r>
              <a:rPr lang="ro-MD" sz="2400" b="1" dirty="0">
                <a:solidFill>
                  <a:schemeClr val="tx1"/>
                </a:solidFill>
                <a:latin typeface="Palatino Linotype" panose="02040502050505030304" pitchFamily="18" charset="0"/>
                <a:ea typeface="Arial Black"/>
                <a:cs typeface="Arial Black"/>
                <a:sym typeface="Arial Black"/>
              </a:rPr>
              <a:t> </a:t>
            </a:r>
            <a:r>
              <a:rPr lang="en-US" b="1" dirty="0">
                <a:solidFill>
                  <a:schemeClr val="tx1"/>
                </a:solidFill>
                <a:latin typeface="Palatino Linotype" panose="02040502050505030304" pitchFamily="18" charset="0"/>
                <a:ea typeface="Arial Black"/>
                <a:cs typeface="Arial Black"/>
                <a:sym typeface="Arial Black"/>
              </a:rPr>
              <a:t>I</a:t>
            </a:r>
            <a:r>
              <a:rPr lang="ro-RO" b="1" dirty="0">
                <a:solidFill>
                  <a:schemeClr val="tx1"/>
                </a:solidFill>
                <a:latin typeface="Palatino Linotype" panose="02040502050505030304" pitchFamily="18" charset="0"/>
                <a:ea typeface="Arial Black"/>
                <a:cs typeface="Arial Black"/>
                <a:sym typeface="Arial Black"/>
              </a:rPr>
              <a:t>X</a:t>
            </a:r>
            <a:r>
              <a:rPr lang="ro-MD" sz="2400" b="1" dirty="0">
                <a:solidFill>
                  <a:schemeClr val="tx1"/>
                </a:solidFill>
                <a:latin typeface="Palatino Linotype" panose="02040502050505030304" pitchFamily="18" charset="0"/>
                <a:ea typeface="Arial Black"/>
                <a:cs typeface="Arial Black"/>
                <a:sym typeface="Arial Black"/>
              </a:rPr>
              <a:t>-</a:t>
            </a:r>
            <a:r>
              <a:rPr lang="ro-MD" sz="2400" b="1" cap="none" dirty="0">
                <a:solidFill>
                  <a:schemeClr val="tx1"/>
                </a:solidFill>
                <a:latin typeface="Palatino Linotype" panose="02040502050505030304" pitchFamily="18" charset="0"/>
                <a:ea typeface="Arial Black"/>
                <a:cs typeface="Arial Black"/>
                <a:sym typeface="Arial Black"/>
              </a:rPr>
              <a:t>a</a:t>
            </a:r>
            <a:r>
              <a:rPr lang="it-IT" sz="2400" b="1" dirty="0">
                <a:solidFill>
                  <a:schemeClr val="tx1"/>
                </a:solidFill>
                <a:latin typeface="Palatino Linotype" panose="02040502050505030304" pitchFamily="18" charset="0"/>
                <a:ea typeface="Arial Black"/>
                <a:cs typeface="Arial Black"/>
                <a:sym typeface="Arial Black"/>
              </a:rPr>
              <a:t> </a:t>
            </a:r>
            <a:r>
              <a:rPr lang="ro-RO" sz="2400" b="1" dirty="0">
                <a:solidFill>
                  <a:schemeClr val="tx1"/>
                </a:solidFill>
                <a:latin typeface="Palatino Linotype" panose="02040502050505030304" pitchFamily="18" charset="0"/>
                <a:ea typeface="Arial Black"/>
                <a:cs typeface="Arial Black"/>
                <a:sym typeface="Arial Black"/>
              </a:rPr>
              <a:t>,,C”, </a:t>
            </a:r>
            <a:r>
              <a:rPr lang="en-US" b="1" dirty="0">
                <a:solidFill>
                  <a:schemeClr val="tx1"/>
                </a:solidFill>
                <a:latin typeface="Palatino Linotype" panose="02040502050505030304" pitchFamily="18" charset="0"/>
                <a:ea typeface="Arial Black"/>
                <a:cs typeface="Arial Black"/>
                <a:sym typeface="Arial Black"/>
              </a:rPr>
              <a:t>I</a:t>
            </a:r>
            <a:r>
              <a:rPr lang="ro-RO" b="1" dirty="0">
                <a:solidFill>
                  <a:schemeClr val="tx1"/>
                </a:solidFill>
                <a:latin typeface="Palatino Linotype" panose="02040502050505030304" pitchFamily="18" charset="0"/>
                <a:ea typeface="Arial Black"/>
                <a:cs typeface="Arial Black"/>
                <a:sym typeface="Arial Black"/>
              </a:rPr>
              <a:t>X</a:t>
            </a:r>
            <a:r>
              <a:rPr lang="ro-MD" sz="2400" b="1" dirty="0">
                <a:solidFill>
                  <a:schemeClr val="tx1"/>
                </a:solidFill>
                <a:latin typeface="Palatino Linotype" panose="02040502050505030304" pitchFamily="18" charset="0"/>
                <a:ea typeface="Arial Black"/>
                <a:cs typeface="Arial Black"/>
                <a:sym typeface="Arial Black"/>
              </a:rPr>
              <a:t>-</a:t>
            </a:r>
            <a:r>
              <a:rPr lang="ro-MD" sz="2400" b="1" cap="none" dirty="0">
                <a:solidFill>
                  <a:schemeClr val="tx1"/>
                </a:solidFill>
                <a:latin typeface="Palatino Linotype" panose="02040502050505030304" pitchFamily="18" charset="0"/>
                <a:ea typeface="Arial Black"/>
                <a:cs typeface="Arial Black"/>
                <a:sym typeface="Arial Black"/>
              </a:rPr>
              <a:t>a</a:t>
            </a:r>
            <a:r>
              <a:rPr lang="it-IT" sz="2400" b="1" dirty="0">
                <a:solidFill>
                  <a:schemeClr val="tx1"/>
                </a:solidFill>
                <a:latin typeface="Palatino Linotype" panose="02040502050505030304" pitchFamily="18" charset="0"/>
                <a:ea typeface="Arial Black"/>
                <a:cs typeface="Arial Black"/>
                <a:sym typeface="Arial Black"/>
              </a:rPr>
              <a:t> ,,</a:t>
            </a:r>
            <a:r>
              <a:rPr lang="ro-RO" sz="2400" b="1" dirty="0">
                <a:solidFill>
                  <a:schemeClr val="tx1"/>
                </a:solidFill>
                <a:latin typeface="Palatino Linotype" panose="02040502050505030304" pitchFamily="18" charset="0"/>
                <a:ea typeface="Arial Black"/>
                <a:cs typeface="Arial Black"/>
                <a:sym typeface="Arial Black"/>
              </a:rPr>
              <a:t>D</a:t>
            </a:r>
            <a:r>
              <a:rPr lang="it-IT" sz="2400" b="1" dirty="0">
                <a:solidFill>
                  <a:schemeClr val="tx1"/>
                </a:solidFill>
                <a:latin typeface="Palatino Linotype" panose="02040502050505030304" pitchFamily="18" charset="0"/>
                <a:ea typeface="Arial Black"/>
                <a:cs typeface="Arial Black"/>
                <a:sym typeface="Arial Black"/>
              </a:rPr>
              <a:t>”</a:t>
            </a:r>
            <a:r>
              <a:rPr lang="ro-RO" sz="2400" b="1" dirty="0">
                <a:solidFill>
                  <a:schemeClr val="tx1"/>
                </a:solidFill>
                <a:latin typeface="Palatino Linotype" panose="02040502050505030304" pitchFamily="18" charset="0"/>
                <a:ea typeface="Arial Black"/>
                <a:cs typeface="Arial Black"/>
                <a:sym typeface="Arial Black"/>
              </a:rPr>
              <a:t>, </a:t>
            </a:r>
            <a:r>
              <a:rPr lang="en-US" b="1" dirty="0">
                <a:solidFill>
                  <a:schemeClr val="tx1"/>
                </a:solidFill>
                <a:latin typeface="Palatino Linotype" panose="02040502050505030304" pitchFamily="18" charset="0"/>
                <a:ea typeface="Arial Black"/>
                <a:cs typeface="Arial Black"/>
                <a:sym typeface="Arial Black"/>
              </a:rPr>
              <a:t>I</a:t>
            </a:r>
            <a:r>
              <a:rPr lang="ro-RO" b="1" dirty="0">
                <a:solidFill>
                  <a:schemeClr val="tx1"/>
                </a:solidFill>
                <a:latin typeface="Palatino Linotype" panose="02040502050505030304" pitchFamily="18" charset="0"/>
                <a:ea typeface="Arial Black"/>
                <a:cs typeface="Arial Black"/>
                <a:sym typeface="Arial Black"/>
              </a:rPr>
              <a:t>X</a:t>
            </a:r>
            <a:r>
              <a:rPr lang="ro-MD" sz="2400" b="1" dirty="0">
                <a:solidFill>
                  <a:schemeClr val="tx1"/>
                </a:solidFill>
                <a:latin typeface="Palatino Linotype" panose="02040502050505030304" pitchFamily="18" charset="0"/>
                <a:ea typeface="Arial Black"/>
                <a:cs typeface="Arial Black"/>
                <a:sym typeface="Arial Black"/>
              </a:rPr>
              <a:t>-</a:t>
            </a:r>
            <a:r>
              <a:rPr lang="ro-MD" sz="2400" b="1" cap="none" dirty="0">
                <a:solidFill>
                  <a:schemeClr val="tx1"/>
                </a:solidFill>
                <a:latin typeface="Palatino Linotype" panose="02040502050505030304" pitchFamily="18" charset="0"/>
                <a:ea typeface="Arial Black"/>
                <a:cs typeface="Arial Black"/>
                <a:sym typeface="Arial Black"/>
              </a:rPr>
              <a:t>a</a:t>
            </a:r>
            <a:r>
              <a:rPr lang="it-IT" sz="2400" b="1" dirty="0">
                <a:solidFill>
                  <a:schemeClr val="tx1"/>
                </a:solidFill>
                <a:latin typeface="Palatino Linotype" panose="02040502050505030304" pitchFamily="18" charset="0"/>
                <a:ea typeface="Arial Black"/>
                <a:cs typeface="Arial Black"/>
                <a:sym typeface="Arial Black"/>
              </a:rPr>
              <a:t> </a:t>
            </a:r>
            <a:r>
              <a:rPr lang="ro-RO" sz="2400" b="1" dirty="0">
                <a:solidFill>
                  <a:schemeClr val="tx1"/>
                </a:solidFill>
                <a:latin typeface="Palatino Linotype" panose="02040502050505030304" pitchFamily="18" charset="0"/>
                <a:ea typeface="Arial Black"/>
                <a:cs typeface="Arial Black"/>
                <a:sym typeface="Arial Black"/>
              </a:rPr>
              <a:t>,,P”</a:t>
            </a:r>
            <a:endParaRPr lang="it-IT" sz="2400" b="1" dirty="0">
              <a:solidFill>
                <a:schemeClr val="tx1"/>
              </a:solidFill>
              <a:latin typeface="Palatino Linotype" panose="02040502050505030304" pitchFamily="18" charset="0"/>
              <a:ea typeface="Arial Black"/>
              <a:cs typeface="Arial Black"/>
              <a:sym typeface="Arial Black"/>
            </a:endParaRPr>
          </a:p>
          <a:p>
            <a:pPr marL="273050" lvl="0" indent="-273050">
              <a:lnSpc>
                <a:spcPct val="90000"/>
              </a:lnSpc>
              <a:spcBef>
                <a:spcPts val="640"/>
              </a:spcBef>
              <a:buSzPts val="2720"/>
            </a:pPr>
            <a:r>
              <a:rPr lang="ro-RO" sz="1600" b="1" dirty="0">
                <a:solidFill>
                  <a:schemeClr val="tx1"/>
                </a:solidFill>
                <a:latin typeface="Palatino Linotype" panose="02040502050505030304" pitchFamily="18" charset="0"/>
                <a:ea typeface="Arial Black"/>
                <a:cs typeface="Arial Black"/>
                <a:sym typeface="Arial Black"/>
              </a:rPr>
              <a:t> FEBRUARIE</a:t>
            </a:r>
            <a:r>
              <a:rPr lang="it-IT" sz="1600" b="1" dirty="0">
                <a:solidFill>
                  <a:schemeClr val="tx1"/>
                </a:solidFill>
                <a:latin typeface="Palatino Linotype" panose="02040502050505030304" pitchFamily="18" charset="0"/>
                <a:ea typeface="Arial Black"/>
                <a:cs typeface="Arial Black"/>
                <a:sym typeface="Arial Black"/>
              </a:rPr>
              <a:t>, 202</a:t>
            </a:r>
            <a:r>
              <a:rPr lang="ro-RO" sz="1600" b="1" dirty="0">
                <a:solidFill>
                  <a:schemeClr val="tx1"/>
                </a:solidFill>
                <a:latin typeface="Palatino Linotype" panose="02040502050505030304" pitchFamily="18" charset="0"/>
                <a:ea typeface="Arial Black"/>
                <a:cs typeface="Arial Black"/>
                <a:sym typeface="Arial Black"/>
              </a:rPr>
              <a:t>5</a:t>
            </a:r>
            <a:endParaRPr lang="ro-MD" sz="1600" b="1" dirty="0">
              <a:solidFill>
                <a:schemeClr val="tx1"/>
              </a:solidFill>
              <a:latin typeface="Palatino Linotype" panose="02040502050505030304" pitchFamily="18" charset="0"/>
              <a:ea typeface="Arial Black"/>
              <a:cs typeface="Arial Black"/>
              <a:sym typeface="Arial Black"/>
            </a:endParaRPr>
          </a:p>
          <a:p>
            <a:pPr marL="273050" lvl="0" indent="-273050">
              <a:lnSpc>
                <a:spcPct val="90000"/>
              </a:lnSpc>
              <a:spcBef>
                <a:spcPts val="640"/>
              </a:spcBef>
              <a:buSzPts val="2720"/>
            </a:pPr>
            <a:endParaRPr lang="ro-MD" sz="1600" b="1" dirty="0">
              <a:solidFill>
                <a:schemeClr val="tx1"/>
              </a:solidFill>
              <a:latin typeface="Palatino Linotype" panose="02040502050505030304" pitchFamily="18" charset="0"/>
              <a:ea typeface="Arial Black"/>
              <a:cs typeface="Arial Black"/>
              <a:sym typeface="Arial Black"/>
            </a:endParaRPr>
          </a:p>
          <a:p>
            <a:pPr marL="273050" lvl="0" indent="-273050">
              <a:lnSpc>
                <a:spcPct val="90000"/>
              </a:lnSpc>
              <a:spcBef>
                <a:spcPts val="640"/>
              </a:spcBef>
              <a:buSzPts val="2720"/>
            </a:pPr>
            <a:endParaRPr lang="ro-MD" sz="1600" b="1" dirty="0">
              <a:solidFill>
                <a:srgbClr val="002060"/>
              </a:solidFill>
              <a:latin typeface="Palatino Linotype" panose="02040502050505030304" pitchFamily="18" charset="0"/>
              <a:ea typeface="Arial Black"/>
              <a:cs typeface="Arial Black"/>
              <a:sym typeface="Arial Black"/>
            </a:endParaRPr>
          </a:p>
          <a:p>
            <a:pPr marL="273050" indent="-273050" algn="r">
              <a:lnSpc>
                <a:spcPct val="90000"/>
              </a:lnSpc>
              <a:spcBef>
                <a:spcPts val="640"/>
              </a:spcBef>
              <a:buSzPts val="2720"/>
            </a:pPr>
            <a:r>
              <a:rPr lang="ro-RO" sz="2000" b="1" dirty="0">
                <a:latin typeface="Palatino Linotype" panose="02040502050505030304" pitchFamily="18" charset="0"/>
                <a:ea typeface="Arial Black"/>
                <a:cs typeface="Arial Black"/>
                <a:sym typeface="Arial Black"/>
              </a:rPr>
              <a:t>Diriginti</a:t>
            </a:r>
            <a:r>
              <a:rPr lang="ro-RO" sz="2000" b="1" dirty="0">
                <a:latin typeface="Palatino Linotype" panose="02040502050505030304" pitchFamily="18" charset="0"/>
                <a:ea typeface="Arial"/>
                <a:cs typeface="Arial"/>
                <a:sym typeface="Arial"/>
              </a:rPr>
              <a:t>:</a:t>
            </a:r>
          </a:p>
          <a:p>
            <a:pPr marL="273050" indent="-273050" algn="r">
              <a:lnSpc>
                <a:spcPct val="90000"/>
              </a:lnSpc>
              <a:spcBef>
                <a:spcPts val="640"/>
              </a:spcBef>
              <a:buSzPts val="2720"/>
            </a:pPr>
            <a:r>
              <a:rPr lang="en-US" sz="2000" b="1" dirty="0">
                <a:solidFill>
                  <a:schemeClr val="tx1"/>
                </a:solidFill>
                <a:latin typeface="Palatino Linotype" panose="02040502050505030304" pitchFamily="18" charset="0"/>
                <a:ea typeface="Arial Black"/>
                <a:cs typeface="Arial Black"/>
                <a:sym typeface="Arial Black"/>
              </a:rPr>
              <a:t>I</a:t>
            </a:r>
            <a:r>
              <a:rPr lang="ro-RO" sz="2000" b="1" dirty="0">
                <a:solidFill>
                  <a:schemeClr val="tx1"/>
                </a:solidFill>
                <a:latin typeface="Palatino Linotype" panose="02040502050505030304" pitchFamily="18" charset="0"/>
                <a:ea typeface="Arial Black"/>
                <a:cs typeface="Arial Black"/>
                <a:sym typeface="Arial Black"/>
              </a:rPr>
              <a:t>X</a:t>
            </a:r>
            <a:r>
              <a:rPr lang="ro-MD" sz="2000" b="1" dirty="0">
                <a:solidFill>
                  <a:schemeClr val="tx1"/>
                </a:solidFill>
                <a:latin typeface="Palatino Linotype" panose="02040502050505030304" pitchFamily="18" charset="0"/>
                <a:ea typeface="Arial Black"/>
                <a:cs typeface="Arial Black"/>
                <a:sym typeface="Arial Black"/>
              </a:rPr>
              <a:t>-</a:t>
            </a:r>
            <a:r>
              <a:rPr lang="ro-MD" sz="2000" b="1" cap="none" dirty="0">
                <a:solidFill>
                  <a:schemeClr val="tx1"/>
                </a:solidFill>
                <a:latin typeface="Palatino Linotype" panose="02040502050505030304" pitchFamily="18" charset="0"/>
                <a:ea typeface="Arial Black"/>
                <a:cs typeface="Arial Black"/>
                <a:sym typeface="Arial Black"/>
              </a:rPr>
              <a:t>a</a:t>
            </a:r>
            <a:r>
              <a:rPr lang="it-IT" sz="2000" b="1" dirty="0">
                <a:solidFill>
                  <a:schemeClr val="tx1"/>
                </a:solidFill>
                <a:latin typeface="Palatino Linotype" panose="02040502050505030304" pitchFamily="18" charset="0"/>
                <a:ea typeface="Arial Black"/>
                <a:cs typeface="Arial Black"/>
                <a:sym typeface="Arial Black"/>
              </a:rPr>
              <a:t> </a:t>
            </a:r>
            <a:r>
              <a:rPr lang="ro-RO" sz="2000" b="1" dirty="0">
                <a:solidFill>
                  <a:schemeClr val="tx1"/>
                </a:solidFill>
                <a:latin typeface="Palatino Linotype" panose="02040502050505030304" pitchFamily="18" charset="0"/>
                <a:ea typeface="Arial Black"/>
                <a:cs typeface="Arial Black"/>
                <a:sym typeface="Arial Black"/>
              </a:rPr>
              <a:t>,,C” - </a:t>
            </a:r>
            <a:r>
              <a:rPr lang="ro-RO" sz="2000" b="1" dirty="0">
                <a:latin typeface="Palatino Linotype" panose="02040502050505030304" pitchFamily="18" charset="0"/>
                <a:ea typeface="Arial"/>
                <a:cs typeface="Arial"/>
                <a:sym typeface="Arial"/>
              </a:rPr>
              <a:t>Ciuntu Natalia</a:t>
            </a:r>
          </a:p>
          <a:p>
            <a:pPr marL="273050" indent="-273050" algn="r">
              <a:lnSpc>
                <a:spcPct val="90000"/>
              </a:lnSpc>
              <a:spcBef>
                <a:spcPts val="640"/>
              </a:spcBef>
              <a:buSzPts val="2720"/>
            </a:pPr>
            <a:r>
              <a:rPr lang="en-US" sz="2000" b="1" dirty="0">
                <a:solidFill>
                  <a:schemeClr val="tx1"/>
                </a:solidFill>
                <a:latin typeface="Palatino Linotype" panose="02040502050505030304" pitchFamily="18" charset="0"/>
                <a:ea typeface="Arial Black"/>
                <a:cs typeface="Arial Black"/>
                <a:sym typeface="Arial Black"/>
              </a:rPr>
              <a:t>I</a:t>
            </a:r>
            <a:r>
              <a:rPr lang="ro-RO" sz="2000" b="1" dirty="0">
                <a:solidFill>
                  <a:schemeClr val="tx1"/>
                </a:solidFill>
                <a:latin typeface="Palatino Linotype" panose="02040502050505030304" pitchFamily="18" charset="0"/>
                <a:ea typeface="Arial Black"/>
                <a:cs typeface="Arial Black"/>
                <a:sym typeface="Arial Black"/>
              </a:rPr>
              <a:t>X</a:t>
            </a:r>
            <a:r>
              <a:rPr lang="ro-MD" sz="2000" b="1" dirty="0">
                <a:solidFill>
                  <a:schemeClr val="tx1"/>
                </a:solidFill>
                <a:latin typeface="Palatino Linotype" panose="02040502050505030304" pitchFamily="18" charset="0"/>
                <a:ea typeface="Arial Black"/>
                <a:cs typeface="Arial Black"/>
                <a:sym typeface="Arial Black"/>
              </a:rPr>
              <a:t>-</a:t>
            </a:r>
            <a:r>
              <a:rPr lang="ro-MD" sz="2000" b="1" cap="none" dirty="0">
                <a:solidFill>
                  <a:schemeClr val="tx1"/>
                </a:solidFill>
                <a:latin typeface="Palatino Linotype" panose="02040502050505030304" pitchFamily="18" charset="0"/>
                <a:ea typeface="Arial Black"/>
                <a:cs typeface="Arial Black"/>
                <a:sym typeface="Arial Black"/>
              </a:rPr>
              <a:t>a</a:t>
            </a:r>
            <a:r>
              <a:rPr lang="it-IT" sz="2000" b="1" dirty="0">
                <a:solidFill>
                  <a:schemeClr val="tx1"/>
                </a:solidFill>
                <a:latin typeface="Palatino Linotype" panose="02040502050505030304" pitchFamily="18" charset="0"/>
                <a:ea typeface="Arial Black"/>
                <a:cs typeface="Arial Black"/>
                <a:sym typeface="Arial Black"/>
              </a:rPr>
              <a:t> ,,</a:t>
            </a:r>
            <a:r>
              <a:rPr lang="ro-RO" sz="2000" b="1" dirty="0">
                <a:solidFill>
                  <a:schemeClr val="tx1"/>
                </a:solidFill>
                <a:latin typeface="Palatino Linotype" panose="02040502050505030304" pitchFamily="18" charset="0"/>
                <a:ea typeface="Arial Black"/>
                <a:cs typeface="Arial Black"/>
                <a:sym typeface="Arial Black"/>
              </a:rPr>
              <a:t>D</a:t>
            </a:r>
            <a:r>
              <a:rPr lang="it-IT" sz="2000" b="1" dirty="0">
                <a:solidFill>
                  <a:schemeClr val="tx1"/>
                </a:solidFill>
                <a:latin typeface="Palatino Linotype" panose="02040502050505030304" pitchFamily="18" charset="0"/>
                <a:ea typeface="Arial Black"/>
                <a:cs typeface="Arial Black"/>
                <a:sym typeface="Arial Black"/>
              </a:rPr>
              <a:t>” </a:t>
            </a:r>
            <a:r>
              <a:rPr lang="ro-RO" sz="2000" b="1" dirty="0">
                <a:solidFill>
                  <a:schemeClr val="tx1"/>
                </a:solidFill>
                <a:latin typeface="Palatino Linotype" panose="02040502050505030304" pitchFamily="18" charset="0"/>
                <a:ea typeface="Arial Black"/>
                <a:cs typeface="Arial Black"/>
                <a:sym typeface="Arial Black"/>
              </a:rPr>
              <a:t>- </a:t>
            </a:r>
            <a:r>
              <a:rPr lang="ro-RO" sz="2000" b="1" dirty="0">
                <a:latin typeface="Palatino Linotype" panose="02040502050505030304" pitchFamily="18" charset="0"/>
                <a:ea typeface="Arial"/>
                <a:cs typeface="Arial"/>
                <a:sym typeface="Arial"/>
              </a:rPr>
              <a:t>David Olga</a:t>
            </a:r>
          </a:p>
          <a:p>
            <a:pPr marL="273050" indent="-273050" algn="r">
              <a:lnSpc>
                <a:spcPct val="90000"/>
              </a:lnSpc>
              <a:spcBef>
                <a:spcPts val="640"/>
              </a:spcBef>
              <a:buSzPts val="2720"/>
            </a:pPr>
            <a:r>
              <a:rPr lang="en-US" sz="2000" b="1" dirty="0">
                <a:solidFill>
                  <a:schemeClr val="tx1"/>
                </a:solidFill>
                <a:latin typeface="Palatino Linotype" panose="02040502050505030304" pitchFamily="18" charset="0"/>
                <a:ea typeface="Arial Black"/>
                <a:cs typeface="Arial Black"/>
                <a:sym typeface="Arial Black"/>
              </a:rPr>
              <a:t>I</a:t>
            </a:r>
            <a:r>
              <a:rPr lang="ro-RO" sz="2000" b="1" dirty="0">
                <a:solidFill>
                  <a:schemeClr val="tx1"/>
                </a:solidFill>
                <a:latin typeface="Palatino Linotype" panose="02040502050505030304" pitchFamily="18" charset="0"/>
                <a:ea typeface="Arial Black"/>
                <a:cs typeface="Arial Black"/>
                <a:sym typeface="Arial Black"/>
              </a:rPr>
              <a:t>X</a:t>
            </a:r>
            <a:r>
              <a:rPr lang="ro-MD" sz="2000" b="1" dirty="0">
                <a:solidFill>
                  <a:schemeClr val="tx1"/>
                </a:solidFill>
                <a:latin typeface="Palatino Linotype" panose="02040502050505030304" pitchFamily="18" charset="0"/>
                <a:ea typeface="Arial Black"/>
                <a:cs typeface="Arial Black"/>
                <a:sym typeface="Arial Black"/>
              </a:rPr>
              <a:t>-</a:t>
            </a:r>
            <a:r>
              <a:rPr lang="ro-MD" sz="2000" b="1" cap="none" dirty="0">
                <a:solidFill>
                  <a:schemeClr val="tx1"/>
                </a:solidFill>
                <a:latin typeface="Palatino Linotype" panose="02040502050505030304" pitchFamily="18" charset="0"/>
                <a:ea typeface="Arial Black"/>
                <a:cs typeface="Arial Black"/>
                <a:sym typeface="Arial Black"/>
              </a:rPr>
              <a:t>a</a:t>
            </a:r>
            <a:r>
              <a:rPr lang="it-IT" sz="2000" b="1" dirty="0">
                <a:solidFill>
                  <a:schemeClr val="tx1"/>
                </a:solidFill>
                <a:latin typeface="Palatino Linotype" panose="02040502050505030304" pitchFamily="18" charset="0"/>
                <a:ea typeface="Arial Black"/>
                <a:cs typeface="Arial Black"/>
                <a:sym typeface="Arial Black"/>
              </a:rPr>
              <a:t> </a:t>
            </a:r>
            <a:r>
              <a:rPr lang="ro-RO" sz="2000" b="1" dirty="0">
                <a:solidFill>
                  <a:schemeClr val="tx1"/>
                </a:solidFill>
                <a:latin typeface="Palatino Linotype" panose="02040502050505030304" pitchFamily="18" charset="0"/>
                <a:ea typeface="Arial Black"/>
                <a:cs typeface="Arial Black"/>
                <a:sym typeface="Arial Black"/>
              </a:rPr>
              <a:t>,,P” - </a:t>
            </a:r>
            <a:r>
              <a:rPr lang="ro-RO" sz="2000" b="1" dirty="0">
                <a:latin typeface="Palatino Linotype" panose="02040502050505030304" pitchFamily="18" charset="0"/>
                <a:ea typeface="Arial"/>
                <a:cs typeface="Arial"/>
                <a:sym typeface="Arial"/>
              </a:rPr>
              <a:t>Popovici Dorina</a:t>
            </a:r>
          </a:p>
          <a:p>
            <a:pPr marL="273050" indent="-273050" algn="r">
              <a:lnSpc>
                <a:spcPct val="90000"/>
              </a:lnSpc>
              <a:spcBef>
                <a:spcPts val="640"/>
              </a:spcBef>
              <a:buSzPts val="2720"/>
            </a:pPr>
            <a:endParaRPr lang="ro-RO" sz="2000" b="1" dirty="0">
              <a:latin typeface="Palatino Linotype" panose="02040502050505030304" pitchFamily="18" charset="0"/>
              <a:ea typeface="Arial"/>
              <a:cs typeface="Arial"/>
              <a:sym typeface="Arial"/>
            </a:endParaRPr>
          </a:p>
          <a:p>
            <a:pPr marL="273050" indent="-273050" algn="r">
              <a:lnSpc>
                <a:spcPct val="90000"/>
              </a:lnSpc>
              <a:spcBef>
                <a:spcPts val="640"/>
              </a:spcBef>
              <a:buSzPts val="2720"/>
            </a:pPr>
            <a:endParaRPr lang="ro-RO" sz="2000" b="1" dirty="0">
              <a:latin typeface="Palatino Linotype" panose="02040502050505030304" pitchFamily="18" charset="0"/>
              <a:ea typeface="Arial"/>
              <a:cs typeface="Arial"/>
              <a:sym typeface="Arial"/>
            </a:endParaRPr>
          </a:p>
          <a:p>
            <a:pPr marL="273050" lvl="0" indent="-273050">
              <a:lnSpc>
                <a:spcPct val="90000"/>
              </a:lnSpc>
              <a:spcBef>
                <a:spcPts val="640"/>
              </a:spcBef>
              <a:buSzPts val="2720"/>
            </a:pPr>
            <a:endParaRPr lang="it-IT" sz="1600" b="1" dirty="0">
              <a:solidFill>
                <a:srgbClr val="002060"/>
              </a:solidFill>
              <a:latin typeface="Palatino Linotype" panose="02040502050505030304" pitchFamily="18" charset="0"/>
              <a:ea typeface="Arial Black"/>
              <a:cs typeface="Arial Black"/>
              <a:sym typeface="Arial Black"/>
            </a:endParaRPr>
          </a:p>
          <a:p>
            <a:endParaRPr lang="en-US" dirty="0"/>
          </a:p>
        </p:txBody>
      </p:sp>
      <p:pic>
        <p:nvPicPr>
          <p:cNvPr id="4" name="Google Shape;162;p1" descr="https://lh4.googleusercontent.com/ARUQNHdmRHlggM93X81ZHH2yUmYR2vR_IzK2fb1OW3CY8IKbTNpIJnSdlCUOe0SzRCklmZbPgNDENY9EMP1hgqo5ipgzgXX8P4rKQRSOPoaHNh_6WvAW7he-ZoGXfCKx3KnBcfA"/>
          <p:cNvPicPr preferRelativeResize="0"/>
          <p:nvPr/>
        </p:nvPicPr>
        <p:blipFill rotWithShape="1">
          <a:blip r:embed="rId2">
            <a:alphaModFix/>
          </a:blip>
          <a:srcRect/>
          <a:stretch/>
        </p:blipFill>
        <p:spPr>
          <a:xfrm>
            <a:off x="151672" y="427240"/>
            <a:ext cx="1971767" cy="1797800"/>
          </a:xfrm>
          <a:prstGeom prst="rect">
            <a:avLst/>
          </a:prstGeom>
          <a:noFill/>
          <a:ln>
            <a:noFill/>
          </a:ln>
        </p:spPr>
      </p:pic>
      <p:pic>
        <p:nvPicPr>
          <p:cNvPr id="5" name="Picture 2" descr="Susținerea profesorilor în eforturile de revenire la școală">
            <a:extLst>
              <a:ext uri="{FF2B5EF4-FFF2-40B4-BE49-F238E27FC236}">
                <a16:creationId xmlns:a16="http://schemas.microsoft.com/office/drawing/2014/main" id="{C917C197-C6C6-47E9-ABBD-8A6DB4AAF1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3553" y="5227320"/>
            <a:ext cx="1858948" cy="1232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42797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7"/>
          <p:cNvSpPr txBox="1"/>
          <p:nvPr/>
        </p:nvSpPr>
        <p:spPr>
          <a:xfrm>
            <a:off x="2242999" y="449263"/>
            <a:ext cx="5986600" cy="738664"/>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C00000"/>
              </a:buClr>
              <a:buSzPts val="4800"/>
              <a:buFont typeface="Arial"/>
              <a:buNone/>
            </a:pPr>
            <a:r>
              <a:rPr lang="en-US" sz="4800" b="1" dirty="0" err="1">
                <a:solidFill>
                  <a:srgbClr val="C00000"/>
                </a:solidFill>
                <a:latin typeface="Calibri"/>
                <a:ea typeface="Calibri"/>
                <a:cs typeface="Calibri"/>
                <a:sym typeface="Calibri"/>
              </a:rPr>
              <a:t>Perseveren</a:t>
            </a:r>
            <a:r>
              <a:rPr lang="ro-RO" sz="4800" b="1" dirty="0">
                <a:solidFill>
                  <a:srgbClr val="C00000"/>
                </a:solidFill>
                <a:latin typeface="Calibri"/>
                <a:ea typeface="Calibri"/>
                <a:cs typeface="Calibri"/>
                <a:sym typeface="Calibri"/>
              </a:rPr>
              <a:t>ț</a:t>
            </a:r>
            <a:r>
              <a:rPr lang="en-US" sz="4800" b="1" dirty="0">
                <a:solidFill>
                  <a:srgbClr val="C00000"/>
                </a:solidFill>
                <a:latin typeface="Calibri"/>
                <a:ea typeface="Calibri"/>
                <a:cs typeface="Calibri"/>
                <a:sym typeface="Calibri"/>
              </a:rPr>
              <a:t>a</a:t>
            </a:r>
            <a:endParaRPr sz="4800" b="1" dirty="0">
              <a:solidFill>
                <a:srgbClr val="C00000"/>
              </a:solidFill>
              <a:latin typeface="Arial"/>
              <a:ea typeface="Arial"/>
              <a:cs typeface="Arial"/>
              <a:sym typeface="Arial"/>
            </a:endParaRPr>
          </a:p>
        </p:txBody>
      </p:sp>
      <p:pic>
        <p:nvPicPr>
          <p:cNvPr id="267" name="Google Shape;267;p7"/>
          <p:cNvPicPr preferRelativeResize="0"/>
          <p:nvPr/>
        </p:nvPicPr>
        <p:blipFill rotWithShape="1">
          <a:blip r:embed="rId3">
            <a:alphaModFix/>
          </a:blip>
          <a:srcRect/>
          <a:stretch/>
        </p:blipFill>
        <p:spPr>
          <a:xfrm>
            <a:off x="1171561" y="684290"/>
            <a:ext cx="2239850" cy="1830024"/>
          </a:xfrm>
          <a:prstGeom prst="rect">
            <a:avLst/>
          </a:prstGeom>
          <a:noFill/>
          <a:ln>
            <a:noFill/>
          </a:ln>
        </p:spPr>
      </p:pic>
      <p:sp>
        <p:nvSpPr>
          <p:cNvPr id="268" name="Google Shape;268;p7"/>
          <p:cNvSpPr/>
          <p:nvPr/>
        </p:nvSpPr>
        <p:spPr>
          <a:xfrm>
            <a:off x="92397" y="4597740"/>
            <a:ext cx="2338387" cy="2182183"/>
          </a:xfrm>
          <a:prstGeom prst="ellipse">
            <a:avLst/>
          </a:prstGeom>
          <a:solidFill>
            <a:srgbClr val="92D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chemeClr val="dk1"/>
                </a:solidFill>
                <a:latin typeface="Calibri"/>
                <a:ea typeface="Calibri"/>
                <a:cs typeface="Calibri"/>
                <a:sym typeface="Calibri"/>
              </a:rPr>
              <a:t>Reziliență</a:t>
            </a:r>
            <a:endParaRPr sz="2800">
              <a:solidFill>
                <a:schemeClr val="dk1"/>
              </a:solidFill>
              <a:latin typeface="Arial"/>
              <a:ea typeface="Arial"/>
              <a:cs typeface="Arial"/>
              <a:sym typeface="Arial"/>
            </a:endParaRPr>
          </a:p>
        </p:txBody>
      </p:sp>
      <p:sp>
        <p:nvSpPr>
          <p:cNvPr id="269" name="Google Shape;269;p7"/>
          <p:cNvSpPr/>
          <p:nvPr/>
        </p:nvSpPr>
        <p:spPr>
          <a:xfrm>
            <a:off x="1944747" y="3281722"/>
            <a:ext cx="2338387" cy="2421396"/>
          </a:xfrm>
          <a:prstGeom prst="ellipse">
            <a:avLst/>
          </a:prstGeom>
          <a:solidFill>
            <a:srgbClr val="FCC72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a:solidFill>
                <a:srgbClr val="FFFFFF"/>
              </a:solidFill>
              <a:latin typeface="Arial"/>
              <a:ea typeface="Arial"/>
              <a:cs typeface="Arial"/>
              <a:sym typeface="Arial"/>
            </a:endParaRPr>
          </a:p>
        </p:txBody>
      </p:sp>
      <p:sp>
        <p:nvSpPr>
          <p:cNvPr id="270" name="Google Shape;270;p7"/>
          <p:cNvSpPr/>
          <p:nvPr/>
        </p:nvSpPr>
        <p:spPr>
          <a:xfrm>
            <a:off x="3786364" y="2766616"/>
            <a:ext cx="2772258" cy="2698252"/>
          </a:xfrm>
          <a:prstGeom prst="ellipse">
            <a:avLst/>
          </a:prstGeom>
          <a:solidFill>
            <a:srgbClr val="9CC2E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400">
              <a:solidFill>
                <a:srgbClr val="FFFFFF"/>
              </a:solidFill>
              <a:latin typeface="Arial"/>
              <a:ea typeface="Arial"/>
              <a:cs typeface="Arial"/>
              <a:sym typeface="Arial"/>
            </a:endParaRPr>
          </a:p>
        </p:txBody>
      </p:sp>
      <p:sp>
        <p:nvSpPr>
          <p:cNvPr id="271" name="Google Shape;271;p7"/>
          <p:cNvSpPr/>
          <p:nvPr/>
        </p:nvSpPr>
        <p:spPr>
          <a:xfrm flipH="1">
            <a:off x="6230803" y="2045932"/>
            <a:ext cx="3153948" cy="3016210"/>
          </a:xfrm>
          <a:prstGeom prst="ellipse">
            <a:avLst/>
          </a:prstGeom>
          <a:solidFill>
            <a:srgbClr val="F4B08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000">
              <a:solidFill>
                <a:srgbClr val="FFFFFF"/>
              </a:solidFill>
              <a:latin typeface="Arial"/>
              <a:ea typeface="Arial"/>
              <a:cs typeface="Arial"/>
              <a:sym typeface="Arial"/>
            </a:endParaRPr>
          </a:p>
        </p:txBody>
      </p:sp>
      <p:sp>
        <p:nvSpPr>
          <p:cNvPr id="272" name="Google Shape;272;p7"/>
          <p:cNvSpPr/>
          <p:nvPr/>
        </p:nvSpPr>
        <p:spPr>
          <a:xfrm flipH="1">
            <a:off x="8559212" y="449263"/>
            <a:ext cx="3584919" cy="3476695"/>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6000">
              <a:solidFill>
                <a:srgbClr val="FFFFFF"/>
              </a:solidFill>
              <a:latin typeface="Arial"/>
              <a:ea typeface="Arial"/>
              <a:cs typeface="Arial"/>
              <a:sym typeface="Arial"/>
            </a:endParaRPr>
          </a:p>
        </p:txBody>
      </p:sp>
      <p:sp>
        <p:nvSpPr>
          <p:cNvPr id="273" name="Google Shape;273;p7"/>
          <p:cNvSpPr txBox="1"/>
          <p:nvPr/>
        </p:nvSpPr>
        <p:spPr>
          <a:xfrm>
            <a:off x="8789072" y="1691989"/>
            <a:ext cx="3251845"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chemeClr val="dk1"/>
                </a:solidFill>
                <a:latin typeface="Calibri"/>
                <a:ea typeface="Calibri"/>
                <a:cs typeface="Calibri"/>
                <a:sym typeface="Calibri"/>
              </a:rPr>
              <a:t>Conștiinciozitate</a:t>
            </a:r>
            <a:endParaRPr sz="3200" b="1">
              <a:solidFill>
                <a:srgbClr val="FFFFFF"/>
              </a:solidFill>
              <a:latin typeface="Arial"/>
              <a:ea typeface="Arial"/>
              <a:cs typeface="Arial"/>
              <a:sym typeface="Arial"/>
            </a:endParaRPr>
          </a:p>
          <a:p>
            <a:pPr marL="0" marR="0" lvl="0" indent="0" algn="l" rtl="0">
              <a:spcBef>
                <a:spcPts val="0"/>
              </a:spcBef>
              <a:spcAft>
                <a:spcPts val="0"/>
              </a:spcAft>
              <a:buNone/>
            </a:pPr>
            <a:endParaRPr sz="4000" b="1">
              <a:solidFill>
                <a:schemeClr val="dk1"/>
              </a:solidFill>
              <a:latin typeface="Calibri"/>
              <a:ea typeface="Calibri"/>
              <a:cs typeface="Calibri"/>
              <a:sym typeface="Calibri"/>
            </a:endParaRPr>
          </a:p>
        </p:txBody>
      </p:sp>
      <p:sp>
        <p:nvSpPr>
          <p:cNvPr id="274" name="Google Shape;274;p7"/>
          <p:cNvSpPr txBox="1"/>
          <p:nvPr/>
        </p:nvSpPr>
        <p:spPr>
          <a:xfrm flipH="1">
            <a:off x="6792144" y="3083689"/>
            <a:ext cx="2340768"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chemeClr val="dk1"/>
                </a:solidFill>
                <a:latin typeface="Calibri"/>
                <a:ea typeface="Calibri"/>
                <a:cs typeface="Calibri"/>
                <a:sym typeface="Calibri"/>
              </a:rPr>
              <a:t>Motivație</a:t>
            </a:r>
            <a:endParaRPr sz="4000" b="1">
              <a:solidFill>
                <a:schemeClr val="dk1"/>
              </a:solidFill>
              <a:latin typeface="Calibri"/>
              <a:ea typeface="Calibri"/>
              <a:cs typeface="Calibri"/>
              <a:sym typeface="Calibri"/>
            </a:endParaRPr>
          </a:p>
        </p:txBody>
      </p:sp>
      <p:sp>
        <p:nvSpPr>
          <p:cNvPr id="275" name="Google Shape;275;p7"/>
          <p:cNvSpPr txBox="1"/>
          <p:nvPr/>
        </p:nvSpPr>
        <p:spPr>
          <a:xfrm>
            <a:off x="4176150" y="3638066"/>
            <a:ext cx="2151002"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chemeClr val="dk1"/>
                </a:solidFill>
                <a:latin typeface="Calibri"/>
                <a:ea typeface="Calibri"/>
                <a:cs typeface="Calibri"/>
                <a:sym typeface="Calibri"/>
              </a:rPr>
              <a:t>Hotărâre</a:t>
            </a:r>
            <a:endParaRPr sz="4000" b="1">
              <a:solidFill>
                <a:schemeClr val="dk1"/>
              </a:solidFill>
              <a:latin typeface="Calibri"/>
              <a:ea typeface="Calibri"/>
              <a:cs typeface="Calibri"/>
              <a:sym typeface="Calibri"/>
            </a:endParaRPr>
          </a:p>
        </p:txBody>
      </p:sp>
      <p:sp>
        <p:nvSpPr>
          <p:cNvPr id="276" name="Google Shape;276;p7"/>
          <p:cNvSpPr txBox="1"/>
          <p:nvPr/>
        </p:nvSpPr>
        <p:spPr>
          <a:xfrm>
            <a:off x="2075101" y="3934233"/>
            <a:ext cx="2338387"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chemeClr val="dk1"/>
                </a:solidFill>
                <a:latin typeface="Calibri"/>
                <a:ea typeface="Calibri"/>
                <a:cs typeface="Calibri"/>
                <a:sym typeface="Calibri"/>
              </a:rPr>
              <a:t>Pasiune</a:t>
            </a:r>
            <a:endParaRPr sz="4000" b="1">
              <a:solidFill>
                <a:schemeClr val="dk1"/>
              </a:solidFill>
              <a:latin typeface="Calibri"/>
              <a:ea typeface="Calibri"/>
              <a:cs typeface="Calibri"/>
              <a:sym typeface="Calibri"/>
            </a:endParaRPr>
          </a:p>
        </p:txBody>
      </p:sp>
      <p:cxnSp>
        <p:nvCxnSpPr>
          <p:cNvPr id="277" name="Google Shape;277;p7"/>
          <p:cNvCxnSpPr/>
          <p:nvPr/>
        </p:nvCxnSpPr>
        <p:spPr>
          <a:xfrm>
            <a:off x="6031400" y="1159730"/>
            <a:ext cx="2526864" cy="275191"/>
          </a:xfrm>
          <a:prstGeom prst="straightConnector1">
            <a:avLst/>
          </a:prstGeom>
          <a:noFill/>
          <a:ln w="9525" cap="flat" cmpd="sng">
            <a:solidFill>
              <a:schemeClr val="accent1"/>
            </a:solidFill>
            <a:prstDash val="solid"/>
            <a:miter lim="800000"/>
            <a:headEnd type="none" w="sm" len="sm"/>
            <a:tailEnd type="triangle" w="med" len="med"/>
          </a:ln>
        </p:spPr>
      </p:cxnSp>
      <p:cxnSp>
        <p:nvCxnSpPr>
          <p:cNvPr id="278" name="Google Shape;278;p7"/>
          <p:cNvCxnSpPr/>
          <p:nvPr/>
        </p:nvCxnSpPr>
        <p:spPr>
          <a:xfrm>
            <a:off x="5716276" y="1192678"/>
            <a:ext cx="1074920" cy="962926"/>
          </a:xfrm>
          <a:prstGeom prst="straightConnector1">
            <a:avLst/>
          </a:prstGeom>
          <a:noFill/>
          <a:ln w="9525" cap="flat" cmpd="sng">
            <a:solidFill>
              <a:schemeClr val="accent1"/>
            </a:solidFill>
            <a:prstDash val="solid"/>
            <a:miter lim="800000"/>
            <a:headEnd type="none" w="sm" len="sm"/>
            <a:tailEnd type="triangle" w="med" len="med"/>
          </a:ln>
        </p:spPr>
      </p:cxnSp>
      <p:cxnSp>
        <p:nvCxnSpPr>
          <p:cNvPr id="279" name="Google Shape;279;p7"/>
          <p:cNvCxnSpPr/>
          <p:nvPr/>
        </p:nvCxnSpPr>
        <p:spPr>
          <a:xfrm flipH="1">
            <a:off x="5355025" y="1195554"/>
            <a:ext cx="45781" cy="1696764"/>
          </a:xfrm>
          <a:prstGeom prst="straightConnector1">
            <a:avLst/>
          </a:prstGeom>
          <a:noFill/>
          <a:ln w="9525" cap="flat" cmpd="sng">
            <a:solidFill>
              <a:schemeClr val="accent1"/>
            </a:solidFill>
            <a:prstDash val="solid"/>
            <a:miter lim="800000"/>
            <a:headEnd type="none" w="sm" len="sm"/>
            <a:tailEnd type="triangle" w="med" len="med"/>
          </a:ln>
        </p:spPr>
      </p:cxnSp>
      <p:cxnSp>
        <p:nvCxnSpPr>
          <p:cNvPr id="280" name="Google Shape;280;p7"/>
          <p:cNvCxnSpPr>
            <a:stCxn id="266" idx="2"/>
          </p:cNvCxnSpPr>
          <p:nvPr/>
        </p:nvCxnSpPr>
        <p:spPr>
          <a:xfrm flipH="1">
            <a:off x="3651399" y="1187927"/>
            <a:ext cx="1584900" cy="1963500"/>
          </a:xfrm>
          <a:prstGeom prst="straightConnector1">
            <a:avLst/>
          </a:prstGeom>
          <a:noFill/>
          <a:ln w="9525" cap="flat" cmpd="sng">
            <a:solidFill>
              <a:schemeClr val="accent1"/>
            </a:solidFill>
            <a:prstDash val="solid"/>
            <a:miter lim="800000"/>
            <a:headEnd type="none" w="sm" len="sm"/>
            <a:tailEnd type="triangle" w="med" len="med"/>
          </a:ln>
        </p:spPr>
      </p:cxnSp>
      <p:cxnSp>
        <p:nvCxnSpPr>
          <p:cNvPr id="281" name="Google Shape;281;p7"/>
          <p:cNvCxnSpPr/>
          <p:nvPr/>
        </p:nvCxnSpPr>
        <p:spPr>
          <a:xfrm flipH="1">
            <a:off x="1248128" y="1187927"/>
            <a:ext cx="3694407" cy="3142997"/>
          </a:xfrm>
          <a:prstGeom prst="straightConnector1">
            <a:avLst/>
          </a:prstGeom>
          <a:noFill/>
          <a:ln w="9525" cap="flat" cmpd="sng">
            <a:solidFill>
              <a:schemeClr val="accent1"/>
            </a:solidFill>
            <a:prstDash val="solid"/>
            <a:miter lim="800000"/>
            <a:headEnd type="none" w="sm" len="sm"/>
            <a:tailEnd type="triangle" w="med" len="med"/>
          </a:ln>
        </p:spPr>
      </p:cxnSp>
      <p:pic>
        <p:nvPicPr>
          <p:cNvPr id="2" name="Рисунок 3" descr="https://lh4.googleusercontent.com/ARUQNHdmRHlggM93X81ZHH2yUmYR2vR_IzK2fb1OW3CY8IKbTNpIJnSdlCUOe0SzRCklmZbPgNDENY9EMP1hgqo5ipgzgXX8P4rKQRSOPoaHNh_6WvAW7he-ZoGXfCKx3KnBcfA">
            <a:extLst>
              <a:ext uri="{FF2B5EF4-FFF2-40B4-BE49-F238E27FC236}">
                <a16:creationId xmlns:a16="http://schemas.microsoft.com/office/drawing/2014/main" id="{F3F57666-DA72-63CD-C845-773B04F8B95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08206" y="78077"/>
            <a:ext cx="946150" cy="9842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8"/>
          <p:cNvSpPr/>
          <p:nvPr/>
        </p:nvSpPr>
        <p:spPr>
          <a:xfrm>
            <a:off x="6627813" y="2489200"/>
            <a:ext cx="342900" cy="495300"/>
          </a:xfrm>
          <a:prstGeom prst="rect">
            <a:avLst/>
          </a:prstGeom>
          <a:noFill/>
          <a:ln>
            <a:noFill/>
          </a:ln>
        </p:spPr>
        <p:txBody>
          <a:bodyPr spcFirstLastPara="1" wrap="square" lIns="121875" tIns="60925" rIns="121875" bIns="60925" anchor="t" anchorCtr="0">
            <a:noAutofit/>
          </a:bodyPr>
          <a:lstStyle/>
          <a:p>
            <a:pPr marL="0" marR="0" lvl="0" indent="0" algn="l" rtl="0">
              <a:spcBef>
                <a:spcPts val="0"/>
              </a:spcBef>
              <a:spcAft>
                <a:spcPts val="0"/>
              </a:spcAft>
              <a:buNone/>
            </a:pPr>
            <a:endParaRPr sz="3199">
              <a:solidFill>
                <a:schemeClr val="dk1"/>
              </a:solidFill>
              <a:latin typeface="Calibri"/>
              <a:ea typeface="Calibri"/>
              <a:cs typeface="Calibri"/>
              <a:sym typeface="Calibri"/>
            </a:endParaRPr>
          </a:p>
        </p:txBody>
      </p:sp>
      <p:sp>
        <p:nvSpPr>
          <p:cNvPr id="287" name="Google Shape;287;p8"/>
          <p:cNvSpPr/>
          <p:nvPr/>
        </p:nvSpPr>
        <p:spPr>
          <a:xfrm>
            <a:off x="6627813" y="4437063"/>
            <a:ext cx="342900" cy="495300"/>
          </a:xfrm>
          <a:prstGeom prst="rect">
            <a:avLst/>
          </a:prstGeom>
          <a:noFill/>
          <a:ln>
            <a:noFill/>
          </a:ln>
        </p:spPr>
        <p:txBody>
          <a:bodyPr spcFirstLastPara="1" wrap="square" lIns="121875" tIns="60925" rIns="121875" bIns="60925" anchor="t" anchorCtr="0">
            <a:noAutofit/>
          </a:bodyPr>
          <a:lstStyle/>
          <a:p>
            <a:pPr marL="0" marR="0" lvl="0" indent="0" algn="l" rtl="0">
              <a:spcBef>
                <a:spcPts val="0"/>
              </a:spcBef>
              <a:spcAft>
                <a:spcPts val="0"/>
              </a:spcAft>
              <a:buNone/>
            </a:pPr>
            <a:endParaRPr sz="3199">
              <a:solidFill>
                <a:schemeClr val="dk1"/>
              </a:solidFill>
              <a:latin typeface="Calibri"/>
              <a:ea typeface="Calibri"/>
              <a:cs typeface="Calibri"/>
              <a:sym typeface="Calibri"/>
            </a:endParaRPr>
          </a:p>
        </p:txBody>
      </p:sp>
      <p:pic>
        <p:nvPicPr>
          <p:cNvPr id="288" name="Google Shape;288;p8" descr="Tablet mask 3.png"/>
          <p:cNvPicPr preferRelativeResize="0"/>
          <p:nvPr/>
        </p:nvPicPr>
        <p:blipFill rotWithShape="1">
          <a:blip r:embed="rId3">
            <a:alphaModFix/>
          </a:blip>
          <a:srcRect/>
          <a:stretch/>
        </p:blipFill>
        <p:spPr>
          <a:xfrm>
            <a:off x="536851" y="993913"/>
            <a:ext cx="3906766" cy="5864087"/>
          </a:xfrm>
          <a:prstGeom prst="rect">
            <a:avLst/>
          </a:prstGeom>
          <a:noFill/>
          <a:ln>
            <a:noFill/>
          </a:ln>
        </p:spPr>
      </p:pic>
      <p:sp>
        <p:nvSpPr>
          <p:cNvPr id="289" name="Google Shape;289;p8"/>
          <p:cNvSpPr/>
          <p:nvPr/>
        </p:nvSpPr>
        <p:spPr>
          <a:xfrm>
            <a:off x="1333565" y="27630"/>
            <a:ext cx="3290887" cy="2055813"/>
          </a:xfrm>
          <a:custGeom>
            <a:avLst/>
            <a:gdLst/>
            <a:ahLst/>
            <a:cxnLst/>
            <a:rect l="l" t="t" r="r" b="b"/>
            <a:pathLst>
              <a:path w="120000" h="120000" extrusionOk="0">
                <a:moveTo>
                  <a:pt x="0" y="120000"/>
                </a:moveTo>
                <a:quadBezTo>
                  <a:pt x="20000" y="40000"/>
                  <a:pt x="101259" y="15000"/>
                </a:quadBezTo>
                <a:lnTo>
                  <a:pt x="100203" y="0"/>
                </a:lnTo>
                <a:lnTo>
                  <a:pt x="120000" y="24000"/>
                </a:lnTo>
                <a:lnTo>
                  <a:pt x="104426" y="60000"/>
                </a:lnTo>
                <a:lnTo>
                  <a:pt x="103371" y="45000"/>
                </a:lnTo>
                <a:quadBezTo>
                  <a:pt x="30000" y="55000"/>
                  <a:pt x="0" y="120000"/>
                </a:quadBezTo>
                <a:close/>
              </a:path>
            </a:pathLst>
          </a:custGeom>
          <a:solidFill>
            <a:srgbClr val="4454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290" name="Google Shape;290;p8"/>
          <p:cNvGraphicFramePr/>
          <p:nvPr/>
        </p:nvGraphicFramePr>
        <p:xfrm>
          <a:off x="5208105" y="1527977"/>
          <a:ext cx="6785125" cy="5349025"/>
        </p:xfrm>
        <a:graphic>
          <a:graphicData uri="http://schemas.openxmlformats.org/drawingml/2006/table">
            <a:tbl>
              <a:tblPr>
                <a:noFill/>
                <a:tableStyleId>{BFE19F73-E74B-4FBA-A9C4-CEAE27960680}</a:tableStyleId>
              </a:tblPr>
              <a:tblGrid>
                <a:gridCol w="3154025">
                  <a:extLst>
                    <a:ext uri="{9D8B030D-6E8A-4147-A177-3AD203B41FA5}">
                      <a16:colId xmlns:a16="http://schemas.microsoft.com/office/drawing/2014/main" val="20000"/>
                    </a:ext>
                  </a:extLst>
                </a:gridCol>
                <a:gridCol w="3631100">
                  <a:extLst>
                    <a:ext uri="{9D8B030D-6E8A-4147-A177-3AD203B41FA5}">
                      <a16:colId xmlns:a16="http://schemas.microsoft.com/office/drawing/2014/main" val="20001"/>
                    </a:ext>
                  </a:extLst>
                </a:gridCol>
              </a:tblGrid>
              <a:tr h="964125">
                <a:tc>
                  <a:txBody>
                    <a:bodyPr/>
                    <a:lstStyle/>
                    <a:p>
                      <a:pPr marL="0" marR="0" lvl="0" indent="0" algn="l" rtl="0">
                        <a:spcBef>
                          <a:spcPts val="0"/>
                        </a:spcBef>
                        <a:spcAft>
                          <a:spcPts val="0"/>
                        </a:spcAft>
                        <a:buNone/>
                      </a:pPr>
                      <a:r>
                        <a:rPr lang="en-US" sz="2000" u="none" strike="noStrike" cap="none"/>
                        <a:t>Strânge lucrurile cu care s-a jucat sau a lucrat, chiar dacă nu vrea</a:t>
                      </a:r>
                      <a:endParaRPr sz="2000" u="none" strike="noStrike" cap="none">
                        <a:latin typeface="Josefin Sans"/>
                        <a:ea typeface="Josefin Sans"/>
                        <a:cs typeface="Josefin Sans"/>
                        <a:sym typeface="Josefin Sans"/>
                      </a:endParaRPr>
                    </a:p>
                  </a:txBody>
                  <a:tcPr marL="91450" marR="91450" marT="45725" marB="45725"/>
                </a:tc>
                <a:tc>
                  <a:txBody>
                    <a:bodyPr/>
                    <a:lstStyle/>
                    <a:p>
                      <a:pPr marL="0" marR="0" lvl="0" indent="0" algn="l" rtl="0">
                        <a:spcBef>
                          <a:spcPts val="0"/>
                        </a:spcBef>
                        <a:spcAft>
                          <a:spcPts val="0"/>
                        </a:spcAft>
                        <a:buNone/>
                      </a:pPr>
                      <a:r>
                        <a:rPr lang="en-US" sz="2000" u="none" strike="noStrike" cap="none"/>
                        <a:t>Lăsa jucăriile și lucrurile nepuse la locul lor</a:t>
                      </a:r>
                      <a:endParaRPr sz="2000" u="none" strike="noStrike" cap="none">
                        <a:latin typeface="Josefin Sans"/>
                        <a:ea typeface="Josefin Sans"/>
                        <a:cs typeface="Josefin Sans"/>
                        <a:sym typeface="Josefin Sans"/>
                      </a:endParaRPr>
                    </a:p>
                  </a:txBody>
                  <a:tcPr marL="91450" marR="91450" marT="45725" marB="45725"/>
                </a:tc>
                <a:extLst>
                  <a:ext uri="{0D108BD9-81ED-4DB2-BD59-A6C34878D82A}">
                    <a16:rowId xmlns:a16="http://schemas.microsoft.com/office/drawing/2014/main" val="10000"/>
                  </a:ext>
                </a:extLst>
              </a:tr>
              <a:tr h="716025">
                <a:tc>
                  <a:txBody>
                    <a:bodyPr/>
                    <a:lstStyle/>
                    <a:p>
                      <a:pPr marL="0" marR="0" lvl="0" indent="0" algn="l" rtl="0">
                        <a:spcBef>
                          <a:spcPts val="0"/>
                        </a:spcBef>
                        <a:spcAft>
                          <a:spcPts val="0"/>
                        </a:spcAft>
                        <a:buNone/>
                      </a:pPr>
                      <a:r>
                        <a:rPr lang="en-US" sz="2000" u="none" strike="noStrike" cap="none"/>
                        <a:t>Continuă să lucrezi la un nou puzzle</a:t>
                      </a:r>
                      <a:endParaRPr sz="2000" u="none" strike="noStrike" cap="none">
                        <a:latin typeface="Josefin Sans"/>
                        <a:ea typeface="Josefin Sans"/>
                        <a:cs typeface="Josefin Sans"/>
                        <a:sym typeface="Josefin Sans"/>
                      </a:endParaRPr>
                    </a:p>
                  </a:txBody>
                  <a:tcPr marL="91450" marR="91450" marT="45725" marB="45725"/>
                </a:tc>
                <a:tc>
                  <a:txBody>
                    <a:bodyPr/>
                    <a:lstStyle/>
                    <a:p>
                      <a:pPr marL="0" marR="0" lvl="0" indent="0" algn="l" rtl="0">
                        <a:spcBef>
                          <a:spcPts val="0"/>
                        </a:spcBef>
                        <a:spcAft>
                          <a:spcPts val="0"/>
                        </a:spcAft>
                        <a:buNone/>
                      </a:pPr>
                      <a:r>
                        <a:rPr lang="en-US" sz="2000" u="none" strike="noStrike" cap="none"/>
                        <a:t>Lasă neterminat un puzzle doar pentru că i s-a părut greu</a:t>
                      </a:r>
                      <a:endParaRPr sz="2000" u="none" strike="noStrike" cap="none">
                        <a:latin typeface="Josefin Sans"/>
                        <a:ea typeface="Josefin Sans"/>
                        <a:cs typeface="Josefin Sans"/>
                        <a:sym typeface="Josefin Sans"/>
                      </a:endParaRPr>
                    </a:p>
                  </a:txBody>
                  <a:tcPr marL="91450" marR="91450" marT="45725" marB="45725"/>
                </a:tc>
                <a:extLst>
                  <a:ext uri="{0D108BD9-81ED-4DB2-BD59-A6C34878D82A}">
                    <a16:rowId xmlns:a16="http://schemas.microsoft.com/office/drawing/2014/main" val="10001"/>
                  </a:ext>
                </a:extLst>
              </a:tr>
              <a:tr h="984900">
                <a:tc>
                  <a:txBody>
                    <a:bodyPr/>
                    <a:lstStyle/>
                    <a:p>
                      <a:pPr marL="0" marR="0" lvl="0" indent="0" algn="l" rtl="0">
                        <a:spcBef>
                          <a:spcPts val="0"/>
                        </a:spcBef>
                        <a:spcAft>
                          <a:spcPts val="0"/>
                        </a:spcAft>
                        <a:buNone/>
                      </a:pPr>
                      <a:r>
                        <a:rPr lang="en-US" sz="2000" u="none" strike="noStrike" cap="none"/>
                        <a:t>Realizează și exersează temele, fără a fi impus de cineva</a:t>
                      </a:r>
                      <a:endParaRPr sz="2000" u="none" strike="noStrike" cap="none">
                        <a:latin typeface="Josefin Sans"/>
                        <a:ea typeface="Josefin Sans"/>
                        <a:cs typeface="Josefin Sans"/>
                        <a:sym typeface="Josefin Sans"/>
                      </a:endParaRPr>
                    </a:p>
                  </a:txBody>
                  <a:tcPr marL="91450" marR="91450" marT="45725" marB="45725"/>
                </a:tc>
                <a:tc>
                  <a:txBody>
                    <a:bodyPr/>
                    <a:lstStyle/>
                    <a:p>
                      <a:pPr marL="0" marR="0" lvl="0" indent="0" algn="l" rtl="0">
                        <a:spcBef>
                          <a:spcPts val="0"/>
                        </a:spcBef>
                        <a:spcAft>
                          <a:spcPts val="0"/>
                        </a:spcAft>
                        <a:buNone/>
                      </a:pPr>
                      <a:r>
                        <a:rPr lang="en-US" sz="2000" u="none" strike="noStrike" cap="none"/>
                        <a:t>Nevoia de ai aminti despre efectuarea temelor. Solicită ajutor, fără să citească sarcina</a:t>
                      </a:r>
                      <a:endParaRPr sz="2000" u="none" strike="noStrike" cap="none">
                        <a:latin typeface="Josefin Sans"/>
                        <a:ea typeface="Josefin Sans"/>
                        <a:cs typeface="Josefin Sans"/>
                        <a:sym typeface="Josefin Sans"/>
                      </a:endParaRPr>
                    </a:p>
                  </a:txBody>
                  <a:tcPr marL="91450" marR="91450" marT="45725" marB="45725"/>
                </a:tc>
                <a:extLst>
                  <a:ext uri="{0D108BD9-81ED-4DB2-BD59-A6C34878D82A}">
                    <a16:rowId xmlns:a16="http://schemas.microsoft.com/office/drawing/2014/main" val="10002"/>
                  </a:ext>
                </a:extLst>
              </a:tr>
              <a:tr h="1256300">
                <a:tc>
                  <a:txBody>
                    <a:bodyPr/>
                    <a:lstStyle/>
                    <a:p>
                      <a:pPr marL="0" marR="0" lvl="0" indent="0" algn="l" rtl="0">
                        <a:spcBef>
                          <a:spcPts val="0"/>
                        </a:spcBef>
                        <a:spcAft>
                          <a:spcPts val="0"/>
                        </a:spcAft>
                        <a:buNone/>
                      </a:pPr>
                      <a:r>
                        <a:rPr lang="en-US" sz="2000" u="none" strike="noStrike" cap="none"/>
                        <a:t>Continua să încerce atunci când rezolvă greșit o problemă</a:t>
                      </a:r>
                      <a:endParaRPr sz="2000" u="none" strike="noStrike" cap="none">
                        <a:latin typeface="Josefin Sans"/>
                        <a:ea typeface="Josefin Sans"/>
                        <a:cs typeface="Josefin Sans"/>
                        <a:sym typeface="Josefin Sans"/>
                      </a:endParaRPr>
                    </a:p>
                  </a:txBody>
                  <a:tcPr marL="91450" marR="91450" marT="45725" marB="45725"/>
                </a:tc>
                <a:tc>
                  <a:txBody>
                    <a:bodyPr/>
                    <a:lstStyle/>
                    <a:p>
                      <a:pPr marL="0" marR="0" lvl="0" indent="0" algn="l" rtl="0">
                        <a:spcBef>
                          <a:spcPts val="0"/>
                        </a:spcBef>
                        <a:spcAft>
                          <a:spcPts val="0"/>
                        </a:spcAft>
                        <a:buNone/>
                      </a:pPr>
                      <a:r>
                        <a:rPr lang="en-US" sz="2000" u="none" strike="noStrike" cap="none"/>
                        <a:t>Evitarea oricare încercare de a realiza corect, devine anxios și supărat pentru că nu e ajutat de cineva</a:t>
                      </a:r>
                      <a:endParaRPr sz="2000" u="none" strike="noStrike" cap="none">
                        <a:latin typeface="Josefin Sans"/>
                        <a:ea typeface="Josefin Sans"/>
                        <a:cs typeface="Josefin Sans"/>
                        <a:sym typeface="Josefin Sans"/>
                      </a:endParaRPr>
                    </a:p>
                  </a:txBody>
                  <a:tcPr marL="91450" marR="91450" marT="45725" marB="45725"/>
                </a:tc>
                <a:extLst>
                  <a:ext uri="{0D108BD9-81ED-4DB2-BD59-A6C34878D82A}">
                    <a16:rowId xmlns:a16="http://schemas.microsoft.com/office/drawing/2014/main" val="10003"/>
                  </a:ext>
                </a:extLst>
              </a:tr>
              <a:tr h="1256300">
                <a:tc>
                  <a:txBody>
                    <a:bodyPr/>
                    <a:lstStyle/>
                    <a:p>
                      <a:pPr marL="0" marR="0" lvl="0" indent="0" algn="l" rtl="0">
                        <a:spcBef>
                          <a:spcPts val="0"/>
                        </a:spcBef>
                        <a:spcAft>
                          <a:spcPts val="0"/>
                        </a:spcAft>
                        <a:buNone/>
                      </a:pPr>
                      <a:r>
                        <a:rPr lang="en-US" sz="2000" u="none" strike="noStrike" cap="none">
                          <a:latin typeface="Josefin Sans"/>
                          <a:ea typeface="Josefin Sans"/>
                          <a:cs typeface="Josefin Sans"/>
                          <a:sym typeface="Josefin Sans"/>
                        </a:rPr>
                        <a:t>Alege spre memorare cea mai lungă poezie din cele recomandate.</a:t>
                      </a:r>
                      <a:endParaRPr sz="2000" u="none" strike="noStrike" cap="none">
                        <a:latin typeface="Josefin Sans"/>
                        <a:ea typeface="Josefin Sans"/>
                        <a:cs typeface="Josefin Sans"/>
                        <a:sym typeface="Josefin Sans"/>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2000"/>
                        <a:buFont typeface="Josefin Sans"/>
                        <a:buNone/>
                      </a:pPr>
                      <a:r>
                        <a:rPr lang="en-US" sz="2000" u="none" strike="noStrike" cap="none">
                          <a:latin typeface="Josefin Sans"/>
                          <a:ea typeface="Josefin Sans"/>
                          <a:cs typeface="Josefin Sans"/>
                          <a:sym typeface="Josefin Sans"/>
                        </a:rPr>
                        <a:t>Alege spre memorare cea mai scurtă poezie din cele recomandate sau nu memorează</a:t>
                      </a:r>
                      <a:endParaRPr sz="2000" u="none" strike="noStrike" cap="none">
                        <a:latin typeface="Josefin Sans"/>
                        <a:ea typeface="Josefin Sans"/>
                        <a:cs typeface="Josefin Sans"/>
                        <a:sym typeface="Josefin Sans"/>
                      </a:endParaRPr>
                    </a:p>
                  </a:txBody>
                  <a:tcPr marL="91450" marR="91450" marT="45725" marB="45725"/>
                </a:tc>
                <a:extLst>
                  <a:ext uri="{0D108BD9-81ED-4DB2-BD59-A6C34878D82A}">
                    <a16:rowId xmlns:a16="http://schemas.microsoft.com/office/drawing/2014/main" val="10004"/>
                  </a:ext>
                </a:extLst>
              </a:tr>
            </a:tbl>
          </a:graphicData>
        </a:graphic>
      </p:graphicFrame>
      <p:graphicFrame>
        <p:nvGraphicFramePr>
          <p:cNvPr id="291" name="Google Shape;291;p8"/>
          <p:cNvGraphicFramePr/>
          <p:nvPr/>
        </p:nvGraphicFramePr>
        <p:xfrm>
          <a:off x="5208106" y="583097"/>
          <a:ext cx="6758625" cy="944890"/>
        </p:xfrm>
        <a:graphic>
          <a:graphicData uri="http://schemas.openxmlformats.org/drawingml/2006/table">
            <a:tbl>
              <a:tblPr>
                <a:noFill/>
                <a:tableStyleId>{BFE19F73-E74B-4FBA-A9C4-CEAE27960680}</a:tableStyleId>
              </a:tblPr>
              <a:tblGrid>
                <a:gridCol w="3140775">
                  <a:extLst>
                    <a:ext uri="{9D8B030D-6E8A-4147-A177-3AD203B41FA5}">
                      <a16:colId xmlns:a16="http://schemas.microsoft.com/office/drawing/2014/main" val="20000"/>
                    </a:ext>
                  </a:extLst>
                </a:gridCol>
                <a:gridCol w="3617850">
                  <a:extLst>
                    <a:ext uri="{9D8B030D-6E8A-4147-A177-3AD203B41FA5}">
                      <a16:colId xmlns:a16="http://schemas.microsoft.com/office/drawing/2014/main" val="20001"/>
                    </a:ext>
                  </a:extLst>
                </a:gridCol>
              </a:tblGrid>
              <a:tr h="914400">
                <a:tc>
                  <a:txBody>
                    <a:bodyPr/>
                    <a:lstStyle/>
                    <a:p>
                      <a:pPr marL="0" marR="0" lvl="0" indent="0" algn="ctr" rtl="0">
                        <a:spcBef>
                          <a:spcPts val="0"/>
                        </a:spcBef>
                        <a:spcAft>
                          <a:spcPts val="0"/>
                        </a:spcAft>
                        <a:buNone/>
                      </a:pPr>
                      <a:r>
                        <a:rPr lang="en-US" sz="2800" b="1" u="none" strike="noStrike" cap="none">
                          <a:solidFill>
                            <a:srgbClr val="2F5496"/>
                          </a:solidFill>
                        </a:rPr>
                        <a:t>Exemple de perseverență</a:t>
                      </a:r>
                      <a:endParaRPr sz="2800" b="1" u="none" strike="noStrike" cap="none">
                        <a:solidFill>
                          <a:srgbClr val="2F5496"/>
                        </a:solidFill>
                        <a:latin typeface="Josefin Sans"/>
                        <a:ea typeface="Josefin Sans"/>
                        <a:cs typeface="Josefin Sans"/>
                        <a:sym typeface="Josefin Sans"/>
                      </a:endParaRPr>
                    </a:p>
                  </a:txBody>
                  <a:tcPr marL="91450" marR="91450" marT="45725" marB="45725"/>
                </a:tc>
                <a:tc>
                  <a:txBody>
                    <a:bodyPr/>
                    <a:lstStyle/>
                    <a:p>
                      <a:pPr marL="0" marR="0" lvl="0" indent="0" algn="ctr" rtl="0">
                        <a:spcBef>
                          <a:spcPts val="0"/>
                        </a:spcBef>
                        <a:spcAft>
                          <a:spcPts val="0"/>
                        </a:spcAft>
                        <a:buNone/>
                      </a:pPr>
                      <a:r>
                        <a:rPr lang="en-US" sz="2800" b="1" u="none" strike="noStrike" cap="none">
                          <a:solidFill>
                            <a:srgbClr val="2F5496"/>
                          </a:solidFill>
                        </a:rPr>
                        <a:t>Contraexemple de perseverență</a:t>
                      </a:r>
                      <a:endParaRPr sz="2800" b="1" u="none" strike="noStrike" cap="none">
                        <a:solidFill>
                          <a:srgbClr val="2F5496"/>
                        </a:solidFill>
                        <a:latin typeface="Josefin Sans"/>
                        <a:ea typeface="Josefin Sans"/>
                        <a:cs typeface="Josefin Sans"/>
                        <a:sym typeface="Josefin Sans"/>
                      </a:endParaRPr>
                    </a:p>
                  </a:txBody>
                  <a:tcPr marL="91450" marR="91450" marT="45725" marB="45725"/>
                </a:tc>
                <a:extLst>
                  <a:ext uri="{0D108BD9-81ED-4DB2-BD59-A6C34878D82A}">
                    <a16:rowId xmlns:a16="http://schemas.microsoft.com/office/drawing/2014/main" val="10000"/>
                  </a:ext>
                </a:extLst>
              </a:tr>
            </a:tbl>
          </a:graphicData>
        </a:graphic>
      </p:graphicFrame>
      <p:pic>
        <p:nvPicPr>
          <p:cNvPr id="292" name="Google Shape;292;p8"/>
          <p:cNvPicPr preferRelativeResize="0"/>
          <p:nvPr/>
        </p:nvPicPr>
        <p:blipFill rotWithShape="1">
          <a:blip r:embed="rId4">
            <a:alphaModFix/>
          </a:blip>
          <a:srcRect/>
          <a:stretch/>
        </p:blipFill>
        <p:spPr>
          <a:xfrm>
            <a:off x="791646" y="1931055"/>
            <a:ext cx="3290301" cy="3290301"/>
          </a:xfrm>
          <a:prstGeom prst="rect">
            <a:avLst/>
          </a:prstGeom>
          <a:noFill/>
          <a:ln>
            <a:noFill/>
          </a:ln>
        </p:spPr>
      </p:pic>
      <p:pic>
        <p:nvPicPr>
          <p:cNvPr id="2" name="Рисунок 3" descr="https://lh4.googleusercontent.com/ARUQNHdmRHlggM93X81ZHH2yUmYR2vR_IzK2fb1OW3CY8IKbTNpIJnSdlCUOe0SzRCklmZbPgNDENY9EMP1hgqo5ipgzgXX8P4rKQRSOPoaHNh_6WvAW7he-ZoGXfCKx3KnBcfA">
            <a:extLst>
              <a:ext uri="{FF2B5EF4-FFF2-40B4-BE49-F238E27FC236}">
                <a16:creationId xmlns:a16="http://schemas.microsoft.com/office/drawing/2014/main" id="{A30719E5-7A68-7CF9-BD98-86117C4F0B8D}"/>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63776" y="71286"/>
            <a:ext cx="946150" cy="9842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9"/>
          <p:cNvSpPr txBox="1">
            <a:spLocks noGrp="1"/>
          </p:cNvSpPr>
          <p:nvPr>
            <p:ph type="title"/>
          </p:nvPr>
        </p:nvSpPr>
        <p:spPr>
          <a:xfrm>
            <a:off x="838200" y="365125"/>
            <a:ext cx="10515600" cy="854075"/>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None/>
            </a:pPr>
            <a:r>
              <a:rPr lang="en-US" b="1" dirty="0"/>
              <a:t>Cum </a:t>
            </a:r>
            <a:r>
              <a:rPr lang="en-US" b="1" dirty="0" err="1"/>
              <a:t>să</a:t>
            </a:r>
            <a:r>
              <a:rPr lang="en-US" b="1" dirty="0"/>
              <a:t> </a:t>
            </a:r>
            <a:r>
              <a:rPr lang="en-US" b="1" dirty="0" err="1"/>
              <a:t>creștem</a:t>
            </a:r>
            <a:r>
              <a:rPr lang="en-US" b="1" dirty="0"/>
              <a:t> un cop</a:t>
            </a:r>
            <a:r>
              <a:rPr lang="ro-RO" b="1" dirty="0"/>
              <a:t>i</a:t>
            </a:r>
            <a:r>
              <a:rPr lang="en-US" b="1" dirty="0"/>
              <a:t>l </a:t>
            </a:r>
            <a:r>
              <a:rPr lang="en-US" b="1" dirty="0" err="1"/>
              <a:t>perseverent</a:t>
            </a:r>
            <a:r>
              <a:rPr lang="en-US" b="1" dirty="0"/>
              <a:t>,</a:t>
            </a:r>
            <a:br>
              <a:rPr lang="en-US" b="1" dirty="0"/>
            </a:br>
            <a:r>
              <a:rPr lang="en-US" b="1" dirty="0"/>
              <a:t> care nu </a:t>
            </a:r>
            <a:r>
              <a:rPr lang="en-US" b="1" dirty="0" err="1"/>
              <a:t>renunță</a:t>
            </a:r>
            <a:r>
              <a:rPr lang="en-US" b="1" dirty="0"/>
              <a:t> la </a:t>
            </a:r>
            <a:r>
              <a:rPr lang="en-US" b="1" dirty="0" err="1"/>
              <a:t>greu</a:t>
            </a:r>
            <a:r>
              <a:rPr lang="en-US" b="1" dirty="0"/>
              <a:t>?</a:t>
            </a:r>
            <a:endParaRPr b="1" dirty="0"/>
          </a:p>
        </p:txBody>
      </p:sp>
      <p:pic>
        <p:nvPicPr>
          <p:cNvPr id="298" name="Google Shape;298;p9"/>
          <p:cNvPicPr preferRelativeResize="0">
            <a:picLocks noGrp="1"/>
          </p:cNvPicPr>
          <p:nvPr>
            <p:ph type="body" idx="1"/>
          </p:nvPr>
        </p:nvPicPr>
        <p:blipFill rotWithShape="1">
          <a:blip r:embed="rId3">
            <a:alphaModFix/>
          </a:blip>
          <a:srcRect t="30436"/>
          <a:stretch/>
        </p:blipFill>
        <p:spPr>
          <a:xfrm>
            <a:off x="1263097" y="1513040"/>
            <a:ext cx="9665805" cy="5087752"/>
          </a:xfrm>
          <a:prstGeom prst="rect">
            <a:avLst/>
          </a:prstGeom>
          <a:noFill/>
          <a:ln>
            <a:noFill/>
          </a:ln>
        </p:spPr>
      </p:pic>
      <p:pic>
        <p:nvPicPr>
          <p:cNvPr id="2" name="Рисунок 3" descr="https://lh4.googleusercontent.com/ARUQNHdmRHlggM93X81ZHH2yUmYR2vR_IzK2fb1OW3CY8IKbTNpIJnSdlCUOe0SzRCklmZbPgNDENY9EMP1hgqo5ipgzgXX8P4rKQRSOPoaHNh_6WvAW7he-ZoGXfCKx3KnBcfA">
            <a:extLst>
              <a:ext uri="{FF2B5EF4-FFF2-40B4-BE49-F238E27FC236}">
                <a16:creationId xmlns:a16="http://schemas.microsoft.com/office/drawing/2014/main" id="{A339DB33-8A43-8DB2-069A-F93412993B50}"/>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46150" cy="9842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pic>
        <p:nvPicPr>
          <p:cNvPr id="303" name="Google Shape;303;p10"/>
          <p:cNvPicPr preferRelativeResize="0"/>
          <p:nvPr/>
        </p:nvPicPr>
        <p:blipFill rotWithShape="1">
          <a:blip r:embed="rId3">
            <a:alphaModFix/>
          </a:blip>
          <a:srcRect/>
          <a:stretch/>
        </p:blipFill>
        <p:spPr>
          <a:xfrm>
            <a:off x="862013" y="1858418"/>
            <a:ext cx="2124075" cy="2560637"/>
          </a:xfrm>
          <a:prstGeom prst="rect">
            <a:avLst/>
          </a:prstGeom>
          <a:noFill/>
          <a:ln>
            <a:noFill/>
          </a:ln>
        </p:spPr>
      </p:pic>
      <p:pic>
        <p:nvPicPr>
          <p:cNvPr id="304" name="Google Shape;304;p10"/>
          <p:cNvPicPr preferRelativeResize="0"/>
          <p:nvPr/>
        </p:nvPicPr>
        <p:blipFill rotWithShape="1">
          <a:blip r:embed="rId3">
            <a:alphaModFix/>
          </a:blip>
          <a:srcRect/>
          <a:stretch/>
        </p:blipFill>
        <p:spPr>
          <a:xfrm>
            <a:off x="3697288" y="1849852"/>
            <a:ext cx="2124075" cy="2559050"/>
          </a:xfrm>
          <a:prstGeom prst="rect">
            <a:avLst/>
          </a:prstGeom>
          <a:noFill/>
          <a:ln>
            <a:noFill/>
          </a:ln>
        </p:spPr>
      </p:pic>
      <p:pic>
        <p:nvPicPr>
          <p:cNvPr id="305" name="Google Shape;305;p10"/>
          <p:cNvPicPr preferRelativeResize="0"/>
          <p:nvPr/>
        </p:nvPicPr>
        <p:blipFill rotWithShape="1">
          <a:blip r:embed="rId3">
            <a:alphaModFix/>
          </a:blip>
          <a:srcRect/>
          <a:stretch/>
        </p:blipFill>
        <p:spPr>
          <a:xfrm>
            <a:off x="6472238" y="1823349"/>
            <a:ext cx="2124075" cy="2559050"/>
          </a:xfrm>
          <a:prstGeom prst="rect">
            <a:avLst/>
          </a:prstGeom>
          <a:noFill/>
          <a:ln>
            <a:noFill/>
          </a:ln>
        </p:spPr>
      </p:pic>
      <p:pic>
        <p:nvPicPr>
          <p:cNvPr id="306" name="Google Shape;306;p10"/>
          <p:cNvPicPr preferRelativeResize="0"/>
          <p:nvPr/>
        </p:nvPicPr>
        <p:blipFill rotWithShape="1">
          <a:blip r:embed="rId3">
            <a:alphaModFix/>
          </a:blip>
          <a:srcRect/>
          <a:stretch/>
        </p:blipFill>
        <p:spPr>
          <a:xfrm>
            <a:off x="9213850" y="1810096"/>
            <a:ext cx="2125663" cy="2559050"/>
          </a:xfrm>
          <a:prstGeom prst="rect">
            <a:avLst/>
          </a:prstGeom>
          <a:noFill/>
          <a:ln>
            <a:noFill/>
          </a:ln>
        </p:spPr>
      </p:pic>
      <p:sp>
        <p:nvSpPr>
          <p:cNvPr id="307" name="Google Shape;307;p10"/>
          <p:cNvSpPr/>
          <p:nvPr/>
        </p:nvSpPr>
        <p:spPr>
          <a:xfrm>
            <a:off x="1558925" y="526566"/>
            <a:ext cx="698500" cy="12001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32F48"/>
              </a:buClr>
              <a:buSzPts val="7200"/>
              <a:buFont typeface="Arial"/>
              <a:buNone/>
            </a:pPr>
            <a:r>
              <a:rPr lang="en-US" sz="7200" b="1">
                <a:solidFill>
                  <a:srgbClr val="032F48"/>
                </a:solidFill>
                <a:latin typeface="Arial"/>
                <a:ea typeface="Arial"/>
                <a:cs typeface="Arial"/>
                <a:sym typeface="Arial"/>
              </a:rPr>
              <a:t>1</a:t>
            </a:r>
            <a:endParaRPr sz="7200" b="1">
              <a:solidFill>
                <a:srgbClr val="032F48"/>
              </a:solidFill>
              <a:latin typeface="Arial"/>
              <a:ea typeface="Arial"/>
              <a:cs typeface="Arial"/>
              <a:sym typeface="Arial"/>
            </a:endParaRPr>
          </a:p>
        </p:txBody>
      </p:sp>
      <p:sp>
        <p:nvSpPr>
          <p:cNvPr id="308" name="Google Shape;308;p10"/>
          <p:cNvSpPr/>
          <p:nvPr/>
        </p:nvSpPr>
        <p:spPr>
          <a:xfrm>
            <a:off x="4451350" y="471489"/>
            <a:ext cx="696913" cy="12001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32F48"/>
              </a:buClr>
              <a:buSzPts val="7200"/>
              <a:buFont typeface="Arial"/>
              <a:buNone/>
            </a:pPr>
            <a:r>
              <a:rPr lang="en-US" sz="7200" b="1">
                <a:solidFill>
                  <a:srgbClr val="032F48"/>
                </a:solidFill>
                <a:latin typeface="Arial"/>
                <a:ea typeface="Arial"/>
                <a:cs typeface="Arial"/>
                <a:sym typeface="Arial"/>
              </a:rPr>
              <a:t>2</a:t>
            </a:r>
            <a:endParaRPr sz="7200" b="1">
              <a:solidFill>
                <a:srgbClr val="032F48"/>
              </a:solidFill>
              <a:latin typeface="Arial"/>
              <a:ea typeface="Arial"/>
              <a:cs typeface="Arial"/>
              <a:sym typeface="Arial"/>
            </a:endParaRPr>
          </a:p>
        </p:txBody>
      </p:sp>
      <p:sp>
        <p:nvSpPr>
          <p:cNvPr id="309" name="Google Shape;309;p10"/>
          <p:cNvSpPr/>
          <p:nvPr/>
        </p:nvSpPr>
        <p:spPr>
          <a:xfrm>
            <a:off x="7154863" y="429107"/>
            <a:ext cx="698500" cy="12001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32F48"/>
              </a:buClr>
              <a:buSzPts val="7200"/>
              <a:buFont typeface="Arial"/>
              <a:buNone/>
            </a:pPr>
            <a:r>
              <a:rPr lang="en-US" sz="7200" b="1">
                <a:solidFill>
                  <a:srgbClr val="032F48"/>
                </a:solidFill>
                <a:latin typeface="Arial"/>
                <a:ea typeface="Arial"/>
                <a:cs typeface="Arial"/>
                <a:sym typeface="Arial"/>
              </a:rPr>
              <a:t>3</a:t>
            </a:r>
            <a:endParaRPr sz="7200" b="1">
              <a:solidFill>
                <a:srgbClr val="032F48"/>
              </a:solidFill>
              <a:latin typeface="Arial"/>
              <a:ea typeface="Arial"/>
              <a:cs typeface="Arial"/>
              <a:sym typeface="Arial"/>
            </a:endParaRPr>
          </a:p>
        </p:txBody>
      </p:sp>
      <p:sp>
        <p:nvSpPr>
          <p:cNvPr id="310" name="Google Shape;310;p10"/>
          <p:cNvSpPr/>
          <p:nvPr/>
        </p:nvSpPr>
        <p:spPr>
          <a:xfrm>
            <a:off x="9896475" y="468867"/>
            <a:ext cx="698500" cy="12001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32F48"/>
              </a:buClr>
              <a:buSzPts val="7200"/>
              <a:buFont typeface="Arial"/>
              <a:buNone/>
            </a:pPr>
            <a:r>
              <a:rPr lang="en-US" sz="7200" b="1">
                <a:solidFill>
                  <a:srgbClr val="032F48"/>
                </a:solidFill>
                <a:latin typeface="Arial"/>
                <a:ea typeface="Arial"/>
                <a:cs typeface="Arial"/>
                <a:sym typeface="Arial"/>
              </a:rPr>
              <a:t>4</a:t>
            </a:r>
            <a:endParaRPr sz="7200" b="1">
              <a:solidFill>
                <a:srgbClr val="032F48"/>
              </a:solidFill>
              <a:latin typeface="Arial"/>
              <a:ea typeface="Arial"/>
              <a:cs typeface="Arial"/>
              <a:sym typeface="Arial"/>
            </a:endParaRPr>
          </a:p>
        </p:txBody>
      </p:sp>
      <p:grpSp>
        <p:nvGrpSpPr>
          <p:cNvPr id="311" name="Google Shape;311;p10"/>
          <p:cNvGrpSpPr/>
          <p:nvPr/>
        </p:nvGrpSpPr>
        <p:grpSpPr>
          <a:xfrm>
            <a:off x="1240631" y="442359"/>
            <a:ext cx="1335087" cy="1335088"/>
            <a:chOff x="1240205" y="1318069"/>
            <a:chExt cx="1335356" cy="1335356"/>
          </a:xfrm>
        </p:grpSpPr>
        <p:sp>
          <p:nvSpPr>
            <p:cNvPr id="312" name="Google Shape;312;p10"/>
            <p:cNvSpPr/>
            <p:nvPr/>
          </p:nvSpPr>
          <p:spPr>
            <a:xfrm>
              <a:off x="1337062" y="1391109"/>
              <a:ext cx="1141643" cy="1189277"/>
            </a:xfrm>
            <a:prstGeom prst="ellipse">
              <a:avLst/>
            </a:prstGeom>
            <a:noFill/>
            <a:ln w="28575" cap="flat" cmpd="sng">
              <a:solidFill>
                <a:srgbClr val="90496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3" name="Google Shape;313;p10"/>
            <p:cNvSpPr/>
            <p:nvPr/>
          </p:nvSpPr>
          <p:spPr>
            <a:xfrm>
              <a:off x="1240205" y="1318069"/>
              <a:ext cx="1335356" cy="1335356"/>
            </a:xfrm>
            <a:prstGeom prst="ellipse">
              <a:avLst/>
            </a:prstGeom>
            <a:noFill/>
            <a:ln w="19050" cap="flat" cmpd="sng">
              <a:solidFill>
                <a:srgbClr val="90496D"/>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314" name="Google Shape;314;p10"/>
          <p:cNvGrpSpPr/>
          <p:nvPr/>
        </p:nvGrpSpPr>
        <p:grpSpPr>
          <a:xfrm>
            <a:off x="4129088" y="442983"/>
            <a:ext cx="1336675" cy="1335088"/>
            <a:chOff x="1240205" y="1318069"/>
            <a:chExt cx="1335356" cy="1335356"/>
          </a:xfrm>
        </p:grpSpPr>
        <p:sp>
          <p:nvSpPr>
            <p:cNvPr id="315" name="Google Shape;315;p10"/>
            <p:cNvSpPr/>
            <p:nvPr/>
          </p:nvSpPr>
          <p:spPr>
            <a:xfrm>
              <a:off x="1336946" y="1391109"/>
              <a:ext cx="1141872" cy="1189277"/>
            </a:xfrm>
            <a:prstGeom prst="ellipse">
              <a:avLst/>
            </a:prstGeom>
            <a:noFill/>
            <a:ln w="28575" cap="flat" cmpd="sng">
              <a:solidFill>
                <a:srgbClr val="90496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6" name="Google Shape;316;p10"/>
            <p:cNvSpPr/>
            <p:nvPr/>
          </p:nvSpPr>
          <p:spPr>
            <a:xfrm>
              <a:off x="1240205" y="1318069"/>
              <a:ext cx="1335356" cy="1335356"/>
            </a:xfrm>
            <a:prstGeom prst="ellipse">
              <a:avLst/>
            </a:prstGeom>
            <a:noFill/>
            <a:ln w="19050" cap="flat" cmpd="sng">
              <a:solidFill>
                <a:srgbClr val="90496D"/>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317" name="Google Shape;317;p10"/>
          <p:cNvGrpSpPr/>
          <p:nvPr/>
        </p:nvGrpSpPr>
        <p:grpSpPr>
          <a:xfrm>
            <a:off x="6835775" y="389975"/>
            <a:ext cx="1335088" cy="1335088"/>
            <a:chOff x="1240205" y="1318069"/>
            <a:chExt cx="1335356" cy="1335356"/>
          </a:xfrm>
        </p:grpSpPr>
        <p:sp>
          <p:nvSpPr>
            <p:cNvPr id="318" name="Google Shape;318;p10"/>
            <p:cNvSpPr/>
            <p:nvPr/>
          </p:nvSpPr>
          <p:spPr>
            <a:xfrm>
              <a:off x="1337062" y="1391109"/>
              <a:ext cx="1141641" cy="1189277"/>
            </a:xfrm>
            <a:prstGeom prst="ellipse">
              <a:avLst/>
            </a:prstGeom>
            <a:noFill/>
            <a:ln w="28575" cap="flat" cmpd="sng">
              <a:solidFill>
                <a:srgbClr val="90496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9" name="Google Shape;319;p10"/>
            <p:cNvSpPr/>
            <p:nvPr/>
          </p:nvSpPr>
          <p:spPr>
            <a:xfrm>
              <a:off x="1240205" y="1318069"/>
              <a:ext cx="1335356" cy="1335356"/>
            </a:xfrm>
            <a:prstGeom prst="ellipse">
              <a:avLst/>
            </a:prstGeom>
            <a:noFill/>
            <a:ln w="19050" cap="flat" cmpd="sng">
              <a:solidFill>
                <a:srgbClr val="90496D"/>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320" name="Google Shape;320;p10"/>
          <p:cNvGrpSpPr/>
          <p:nvPr/>
        </p:nvGrpSpPr>
        <p:grpSpPr>
          <a:xfrm>
            <a:off x="9578975" y="429727"/>
            <a:ext cx="1335088" cy="1335088"/>
            <a:chOff x="1240205" y="1318069"/>
            <a:chExt cx="1335356" cy="1335356"/>
          </a:xfrm>
        </p:grpSpPr>
        <p:sp>
          <p:nvSpPr>
            <p:cNvPr id="321" name="Google Shape;321;p10"/>
            <p:cNvSpPr/>
            <p:nvPr/>
          </p:nvSpPr>
          <p:spPr>
            <a:xfrm>
              <a:off x="1337062" y="1391109"/>
              <a:ext cx="1141641" cy="1189277"/>
            </a:xfrm>
            <a:prstGeom prst="ellipse">
              <a:avLst/>
            </a:prstGeom>
            <a:noFill/>
            <a:ln w="28575" cap="flat" cmpd="sng">
              <a:solidFill>
                <a:srgbClr val="90496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2" name="Google Shape;322;p10"/>
            <p:cNvSpPr/>
            <p:nvPr/>
          </p:nvSpPr>
          <p:spPr>
            <a:xfrm>
              <a:off x="1240205" y="1318069"/>
              <a:ext cx="1335356" cy="1335356"/>
            </a:xfrm>
            <a:prstGeom prst="ellipse">
              <a:avLst/>
            </a:prstGeom>
            <a:noFill/>
            <a:ln w="19050" cap="flat" cmpd="sng">
              <a:solidFill>
                <a:srgbClr val="90496D"/>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323" name="Google Shape;323;p10"/>
          <p:cNvSpPr txBox="1"/>
          <p:nvPr/>
        </p:nvSpPr>
        <p:spPr>
          <a:xfrm>
            <a:off x="583097" y="4558749"/>
            <a:ext cx="2402992"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a:solidFill>
                  <a:schemeClr val="dk1"/>
                </a:solidFill>
                <a:latin typeface="Calibri"/>
                <a:ea typeface="Calibri"/>
                <a:cs typeface="Calibri"/>
                <a:sym typeface="Calibri"/>
              </a:rPr>
              <a:t>Oboseala</a:t>
            </a:r>
            <a:endParaRPr sz="3200">
              <a:solidFill>
                <a:schemeClr val="dk1"/>
              </a:solidFill>
              <a:latin typeface="Calibri"/>
              <a:ea typeface="Calibri"/>
              <a:cs typeface="Calibri"/>
              <a:sym typeface="Calibri"/>
            </a:endParaRPr>
          </a:p>
        </p:txBody>
      </p:sp>
      <p:sp>
        <p:nvSpPr>
          <p:cNvPr id="324" name="Google Shape;324;p10"/>
          <p:cNvSpPr/>
          <p:nvPr/>
        </p:nvSpPr>
        <p:spPr>
          <a:xfrm>
            <a:off x="3313040" y="4598505"/>
            <a:ext cx="2744788"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chemeClr val="dk1"/>
                </a:solidFill>
                <a:latin typeface="Calibri"/>
                <a:ea typeface="Calibri"/>
                <a:cs typeface="Calibri"/>
                <a:sym typeface="Calibri"/>
              </a:rPr>
              <a:t>Anxietatea </a:t>
            </a:r>
            <a:endParaRPr sz="2800">
              <a:solidFill>
                <a:schemeClr val="dk1"/>
              </a:solidFill>
              <a:latin typeface="Calibri"/>
              <a:ea typeface="Calibri"/>
              <a:cs typeface="Calibri"/>
              <a:sym typeface="Calibri"/>
            </a:endParaRPr>
          </a:p>
        </p:txBody>
      </p:sp>
      <p:sp>
        <p:nvSpPr>
          <p:cNvPr id="325" name="Google Shape;325;p10"/>
          <p:cNvSpPr/>
          <p:nvPr/>
        </p:nvSpPr>
        <p:spPr>
          <a:xfrm>
            <a:off x="6188761" y="4028664"/>
            <a:ext cx="2653232" cy="129266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br>
              <a:rPr lang="en-US" sz="1800" b="1" dirty="0">
                <a:solidFill>
                  <a:srgbClr val="3D3D3D"/>
                </a:solidFill>
                <a:latin typeface="Verdana"/>
                <a:ea typeface="Verdana"/>
                <a:cs typeface="Verdana"/>
                <a:sym typeface="Verdana"/>
              </a:rPr>
            </a:br>
            <a:r>
              <a:rPr lang="en-US" sz="2000" dirty="0" err="1">
                <a:solidFill>
                  <a:schemeClr val="dk1"/>
                </a:solidFill>
                <a:latin typeface="Verdana"/>
                <a:ea typeface="Verdana"/>
                <a:cs typeface="Verdana"/>
                <a:sym typeface="Verdana"/>
              </a:rPr>
              <a:t>Accentul</a:t>
            </a:r>
            <a:r>
              <a:rPr lang="en-US" sz="2000" dirty="0">
                <a:solidFill>
                  <a:schemeClr val="dk1"/>
                </a:solidFill>
                <a:latin typeface="Verdana"/>
                <a:ea typeface="Verdana"/>
                <a:cs typeface="Verdana"/>
                <a:sym typeface="Verdana"/>
              </a:rPr>
              <a:t> pus </a:t>
            </a:r>
            <a:r>
              <a:rPr lang="en-US" sz="2000" dirty="0" err="1">
                <a:solidFill>
                  <a:schemeClr val="dk1"/>
                </a:solidFill>
                <a:latin typeface="Verdana"/>
                <a:ea typeface="Verdana"/>
                <a:cs typeface="Verdana"/>
                <a:sym typeface="Verdana"/>
              </a:rPr>
              <a:t>pe</a:t>
            </a:r>
            <a:r>
              <a:rPr lang="en-US" sz="2000" dirty="0">
                <a:solidFill>
                  <a:schemeClr val="dk1"/>
                </a:solidFill>
                <a:latin typeface="Verdana"/>
                <a:ea typeface="Verdana"/>
                <a:cs typeface="Verdana"/>
                <a:sym typeface="Verdana"/>
              </a:rPr>
              <a:t> </a:t>
            </a:r>
            <a:endParaRPr sz="2000" dirty="0">
              <a:solidFill>
                <a:schemeClr val="dk1"/>
              </a:solidFill>
              <a:latin typeface="Verdana"/>
              <a:ea typeface="Verdana"/>
              <a:cs typeface="Verdana"/>
              <a:sym typeface="Verdana"/>
            </a:endParaRPr>
          </a:p>
          <a:p>
            <a:pPr marL="0" marR="0" lvl="0" indent="0" algn="ctr" rtl="0">
              <a:spcBef>
                <a:spcPts val="0"/>
              </a:spcBef>
              <a:spcAft>
                <a:spcPts val="0"/>
              </a:spcAft>
              <a:buNone/>
            </a:pPr>
            <a:r>
              <a:rPr lang="ro-RO" sz="2000" dirty="0">
                <a:solidFill>
                  <a:schemeClr val="dk1"/>
                </a:solidFill>
                <a:latin typeface="Verdana"/>
                <a:ea typeface="Verdana"/>
                <a:cs typeface="Verdana"/>
                <a:sym typeface="Verdana"/>
              </a:rPr>
              <a:t>r</a:t>
            </a:r>
            <a:r>
              <a:rPr lang="en-US" sz="2000" dirty="0" err="1">
                <a:solidFill>
                  <a:schemeClr val="dk1"/>
                </a:solidFill>
                <a:latin typeface="Verdana"/>
                <a:ea typeface="Verdana"/>
                <a:cs typeface="Verdana"/>
                <a:sym typeface="Verdana"/>
              </a:rPr>
              <a:t>eușite</a:t>
            </a:r>
            <a:r>
              <a:rPr lang="en-US" sz="2000" dirty="0">
                <a:solidFill>
                  <a:schemeClr val="dk1"/>
                </a:solidFill>
                <a:latin typeface="Verdana"/>
                <a:ea typeface="Verdana"/>
                <a:cs typeface="Verdana"/>
                <a:sym typeface="Verdana"/>
              </a:rPr>
              <a:t> </a:t>
            </a:r>
            <a:endParaRPr sz="2000" dirty="0">
              <a:solidFill>
                <a:schemeClr val="dk1"/>
              </a:solidFill>
              <a:latin typeface="Verdana"/>
              <a:ea typeface="Verdana"/>
              <a:cs typeface="Verdana"/>
              <a:sym typeface="Verdana"/>
            </a:endParaRPr>
          </a:p>
          <a:p>
            <a:pPr marL="0" marR="0" lvl="0" indent="0" algn="ctr" rtl="0">
              <a:spcBef>
                <a:spcPts val="0"/>
              </a:spcBef>
              <a:spcAft>
                <a:spcPts val="0"/>
              </a:spcAft>
              <a:buNone/>
            </a:pPr>
            <a:r>
              <a:rPr lang="en-US" sz="2000" dirty="0" err="1">
                <a:solidFill>
                  <a:schemeClr val="dk1"/>
                </a:solidFill>
                <a:latin typeface="Verdana"/>
                <a:ea typeface="Verdana"/>
                <a:cs typeface="Verdana"/>
                <a:sym typeface="Verdana"/>
              </a:rPr>
              <a:t>rapide</a:t>
            </a:r>
            <a:r>
              <a:rPr lang="en-US" sz="2000" dirty="0">
                <a:solidFill>
                  <a:schemeClr val="dk1"/>
                </a:solidFill>
                <a:latin typeface="Verdana"/>
                <a:ea typeface="Verdana"/>
                <a:cs typeface="Verdana"/>
                <a:sym typeface="Verdana"/>
              </a:rPr>
              <a:t> </a:t>
            </a:r>
            <a:r>
              <a:rPr lang="en-US" sz="2000" dirty="0" err="1">
                <a:solidFill>
                  <a:schemeClr val="dk1"/>
                </a:solidFill>
                <a:latin typeface="Verdana"/>
                <a:ea typeface="Verdana"/>
                <a:cs typeface="Verdana"/>
                <a:sym typeface="Verdana"/>
              </a:rPr>
              <a:t>și</a:t>
            </a:r>
            <a:r>
              <a:rPr lang="en-US" sz="2000" dirty="0">
                <a:solidFill>
                  <a:schemeClr val="dk1"/>
                </a:solidFill>
                <a:latin typeface="Verdana"/>
                <a:ea typeface="Verdana"/>
                <a:cs typeface="Verdana"/>
                <a:sym typeface="Verdana"/>
              </a:rPr>
              <a:t> </a:t>
            </a:r>
            <a:r>
              <a:rPr lang="en-US" sz="2000" dirty="0" err="1">
                <a:solidFill>
                  <a:schemeClr val="dk1"/>
                </a:solidFill>
                <a:latin typeface="Verdana"/>
                <a:ea typeface="Verdana"/>
                <a:cs typeface="Verdana"/>
                <a:sym typeface="Verdana"/>
              </a:rPr>
              <a:t>ușoare</a:t>
            </a:r>
            <a:endParaRPr sz="2000" dirty="0">
              <a:solidFill>
                <a:schemeClr val="dk1"/>
              </a:solidFill>
              <a:latin typeface="Calibri"/>
              <a:ea typeface="Calibri"/>
              <a:cs typeface="Calibri"/>
              <a:sym typeface="Calibri"/>
            </a:endParaRPr>
          </a:p>
        </p:txBody>
      </p:sp>
      <p:sp>
        <p:nvSpPr>
          <p:cNvPr id="326" name="Google Shape;326;p10"/>
          <p:cNvSpPr/>
          <p:nvPr/>
        </p:nvSpPr>
        <p:spPr>
          <a:xfrm>
            <a:off x="9037983" y="4187689"/>
            <a:ext cx="2849217" cy="15696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u="sng" dirty="0" err="1">
                <a:solidFill>
                  <a:srgbClr val="296B70"/>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Aștept</a:t>
            </a:r>
            <a:r>
              <a:rPr lang="ro-RO" sz="2400" u="sng" dirty="0">
                <a:solidFill>
                  <a:srgbClr val="296B70"/>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ă</a:t>
            </a:r>
            <a:r>
              <a:rPr lang="en-US" sz="2400" u="sng" dirty="0" err="1">
                <a:solidFill>
                  <a:srgbClr val="296B70"/>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ri</a:t>
            </a:r>
            <a:r>
              <a:rPr lang="en-US" sz="2400" u="sng" dirty="0">
                <a:solidFill>
                  <a:srgbClr val="296B70"/>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 </a:t>
            </a:r>
            <a:r>
              <a:rPr lang="en-US" sz="2400" u="sng" dirty="0" err="1">
                <a:solidFill>
                  <a:srgbClr val="296B70"/>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prea</a:t>
            </a:r>
            <a:r>
              <a:rPr lang="en-US" sz="2400" u="sng" dirty="0">
                <a:solidFill>
                  <a:srgbClr val="296B70"/>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 </a:t>
            </a:r>
            <a:r>
              <a:rPr lang="en-US" sz="2400" u="sng" dirty="0" err="1">
                <a:solidFill>
                  <a:srgbClr val="296B70"/>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ridicate</a:t>
            </a:r>
            <a:r>
              <a:rPr lang="en-US" sz="2400" dirty="0">
                <a:solidFill>
                  <a:srgbClr val="3D3D3D"/>
                </a:solidFill>
                <a:latin typeface="Calibri"/>
                <a:ea typeface="Calibri"/>
                <a:cs typeface="Calibri"/>
                <a:sym typeface="Calibri"/>
              </a:rPr>
              <a:t> </a:t>
            </a:r>
            <a:r>
              <a:rPr lang="en-US" sz="2400" dirty="0" err="1">
                <a:solidFill>
                  <a:schemeClr val="dk1"/>
                </a:solidFill>
                <a:latin typeface="Calibri"/>
                <a:ea typeface="Calibri"/>
                <a:cs typeface="Calibri"/>
                <a:sym typeface="Calibri"/>
              </a:rPr>
              <a:t>sau</a:t>
            </a:r>
            <a:r>
              <a:rPr lang="en-US" sz="2400" dirty="0">
                <a:solidFill>
                  <a:schemeClr val="dk1"/>
                </a:solidFill>
                <a:latin typeface="Calibri"/>
                <a:ea typeface="Calibri"/>
                <a:cs typeface="Calibri"/>
                <a:sym typeface="Calibri"/>
              </a:rPr>
              <a:t> </a:t>
            </a:r>
            <a:r>
              <a:rPr lang="en-US" sz="2400" dirty="0" err="1">
                <a:solidFill>
                  <a:schemeClr val="dk1"/>
                </a:solidFill>
                <a:latin typeface="Calibri"/>
                <a:ea typeface="Calibri"/>
                <a:cs typeface="Calibri"/>
                <a:sym typeface="Calibri"/>
              </a:rPr>
              <a:t>prea</a:t>
            </a:r>
            <a:r>
              <a:rPr lang="en-US" sz="2400" dirty="0">
                <a:solidFill>
                  <a:schemeClr val="dk1"/>
                </a:solidFill>
                <a:latin typeface="Calibri"/>
                <a:ea typeface="Calibri"/>
                <a:cs typeface="Calibri"/>
                <a:sym typeface="Calibri"/>
              </a:rPr>
              <a:t>   </a:t>
            </a:r>
            <a:r>
              <a:rPr lang="en-US" sz="2400" dirty="0" err="1">
                <a:solidFill>
                  <a:schemeClr val="dk1"/>
                </a:solidFill>
                <a:latin typeface="Calibri"/>
                <a:ea typeface="Calibri"/>
                <a:cs typeface="Calibri"/>
                <a:sym typeface="Calibri"/>
              </a:rPr>
              <a:t>scăzute</a:t>
            </a:r>
            <a:r>
              <a:rPr lang="en-US" sz="2400" dirty="0">
                <a:solidFill>
                  <a:schemeClr val="dk1"/>
                </a:solidFill>
                <a:latin typeface="Calibri"/>
                <a:ea typeface="Calibri"/>
                <a:cs typeface="Calibri"/>
                <a:sym typeface="Calibri"/>
              </a:rPr>
              <a:t> </a:t>
            </a:r>
            <a:r>
              <a:rPr lang="en-US" sz="2400" dirty="0" err="1">
                <a:solidFill>
                  <a:schemeClr val="dk1"/>
                </a:solidFill>
                <a:latin typeface="Calibri"/>
                <a:ea typeface="Calibri"/>
                <a:cs typeface="Calibri"/>
                <a:sym typeface="Calibri"/>
              </a:rPr>
              <a:t>față</a:t>
            </a:r>
            <a:r>
              <a:rPr lang="en-US" sz="2400" dirty="0">
                <a:solidFill>
                  <a:schemeClr val="dk1"/>
                </a:solidFill>
                <a:latin typeface="Calibri"/>
                <a:ea typeface="Calibri"/>
                <a:cs typeface="Calibri"/>
                <a:sym typeface="Calibri"/>
              </a:rPr>
              <a:t> de </a:t>
            </a:r>
            <a:r>
              <a:rPr lang="en-US" sz="2400" dirty="0" err="1">
                <a:solidFill>
                  <a:schemeClr val="dk1"/>
                </a:solidFill>
                <a:latin typeface="Calibri"/>
                <a:ea typeface="Calibri"/>
                <a:cs typeface="Calibri"/>
                <a:sym typeface="Calibri"/>
              </a:rPr>
              <a:t>copil</a:t>
            </a:r>
            <a:r>
              <a:rPr lang="en-US" sz="2400" dirty="0">
                <a:solidFill>
                  <a:schemeClr val="dk1"/>
                </a:solidFill>
                <a:latin typeface="Calibri"/>
                <a:ea typeface="Calibri"/>
                <a:cs typeface="Calibri"/>
                <a:sym typeface="Calibri"/>
              </a:rPr>
              <a:t>.</a:t>
            </a:r>
            <a:r>
              <a:rPr lang="en-US" sz="2400" dirty="0">
                <a:solidFill>
                  <a:srgbClr val="3D3D3D"/>
                </a:solidFill>
                <a:latin typeface="Calibri"/>
                <a:ea typeface="Calibri"/>
                <a:cs typeface="Calibri"/>
                <a:sym typeface="Calibri"/>
              </a:rPr>
              <a:t> </a:t>
            </a:r>
            <a:endParaRPr sz="2400" dirty="0">
              <a:solidFill>
                <a:schemeClr val="dk1"/>
              </a:solidFill>
              <a:latin typeface="Calibri"/>
              <a:ea typeface="Calibri"/>
              <a:cs typeface="Calibri"/>
              <a:sym typeface="Calibri"/>
            </a:endParaRPr>
          </a:p>
        </p:txBody>
      </p:sp>
      <p:pic>
        <p:nvPicPr>
          <p:cNvPr id="327" name="Google Shape;327;p10"/>
          <p:cNvPicPr preferRelativeResize="0"/>
          <p:nvPr/>
        </p:nvPicPr>
        <p:blipFill rotWithShape="1">
          <a:blip r:embed="rId5">
            <a:alphaModFix/>
          </a:blip>
          <a:srcRect/>
          <a:stretch/>
        </p:blipFill>
        <p:spPr>
          <a:xfrm>
            <a:off x="800139" y="2223052"/>
            <a:ext cx="2358987" cy="1719262"/>
          </a:xfrm>
          <a:prstGeom prst="rect">
            <a:avLst/>
          </a:prstGeom>
          <a:noFill/>
          <a:ln>
            <a:noFill/>
          </a:ln>
        </p:spPr>
      </p:pic>
      <p:pic>
        <p:nvPicPr>
          <p:cNvPr id="328" name="Google Shape;328;p10"/>
          <p:cNvPicPr preferRelativeResize="0"/>
          <p:nvPr/>
        </p:nvPicPr>
        <p:blipFill rotWithShape="1">
          <a:blip r:embed="rId6">
            <a:alphaModFix/>
          </a:blip>
          <a:srcRect/>
          <a:stretch/>
        </p:blipFill>
        <p:spPr>
          <a:xfrm>
            <a:off x="7036664" y="1349133"/>
            <a:ext cx="1500532" cy="2717630"/>
          </a:xfrm>
          <a:prstGeom prst="rect">
            <a:avLst/>
          </a:prstGeom>
          <a:noFill/>
          <a:ln>
            <a:noFill/>
          </a:ln>
        </p:spPr>
      </p:pic>
      <p:pic>
        <p:nvPicPr>
          <p:cNvPr id="329" name="Google Shape;329;p10"/>
          <p:cNvPicPr preferRelativeResize="0"/>
          <p:nvPr/>
        </p:nvPicPr>
        <p:blipFill rotWithShape="1">
          <a:blip r:embed="rId7">
            <a:alphaModFix/>
          </a:blip>
          <a:srcRect/>
          <a:stretch/>
        </p:blipFill>
        <p:spPr>
          <a:xfrm>
            <a:off x="9480733" y="2291083"/>
            <a:ext cx="1911128" cy="1443658"/>
          </a:xfrm>
          <a:prstGeom prst="rect">
            <a:avLst/>
          </a:prstGeom>
          <a:noFill/>
          <a:ln>
            <a:noFill/>
          </a:ln>
        </p:spPr>
      </p:pic>
      <p:pic>
        <p:nvPicPr>
          <p:cNvPr id="330" name="Google Shape;330;p10"/>
          <p:cNvPicPr preferRelativeResize="0"/>
          <p:nvPr/>
        </p:nvPicPr>
        <p:blipFill rotWithShape="1">
          <a:blip r:embed="rId8">
            <a:alphaModFix/>
          </a:blip>
          <a:srcRect/>
          <a:stretch/>
        </p:blipFill>
        <p:spPr>
          <a:xfrm>
            <a:off x="4063777" y="2332261"/>
            <a:ext cx="1474839" cy="1643392"/>
          </a:xfrm>
          <a:prstGeom prst="rect">
            <a:avLst/>
          </a:prstGeom>
          <a:noFill/>
          <a:ln>
            <a:noFill/>
          </a:ln>
        </p:spPr>
      </p:pic>
      <p:pic>
        <p:nvPicPr>
          <p:cNvPr id="331" name="Google Shape;331;p10"/>
          <p:cNvPicPr preferRelativeResize="0"/>
          <p:nvPr/>
        </p:nvPicPr>
        <p:blipFill rotWithShape="1">
          <a:blip r:embed="rId7">
            <a:alphaModFix/>
          </a:blip>
          <a:srcRect/>
          <a:stretch/>
        </p:blipFill>
        <p:spPr>
          <a:xfrm>
            <a:off x="9480733" y="2332261"/>
            <a:ext cx="1911128" cy="1443658"/>
          </a:xfrm>
          <a:prstGeom prst="rect">
            <a:avLst/>
          </a:prstGeom>
          <a:noFill/>
          <a:ln>
            <a:noFill/>
          </a:ln>
        </p:spPr>
      </p:pic>
      <p:pic>
        <p:nvPicPr>
          <p:cNvPr id="332" name="Google Shape;332;p10"/>
          <p:cNvPicPr preferRelativeResize="0"/>
          <p:nvPr/>
        </p:nvPicPr>
        <p:blipFill rotWithShape="1">
          <a:blip r:embed="rId6">
            <a:alphaModFix/>
          </a:blip>
          <a:srcRect/>
          <a:stretch/>
        </p:blipFill>
        <p:spPr>
          <a:xfrm>
            <a:off x="7095781" y="1258023"/>
            <a:ext cx="1500532" cy="2717630"/>
          </a:xfrm>
          <a:prstGeom prst="rect">
            <a:avLst/>
          </a:prstGeom>
          <a:noFill/>
          <a:ln>
            <a:noFill/>
          </a:ln>
        </p:spPr>
      </p:pic>
      <p:pic>
        <p:nvPicPr>
          <p:cNvPr id="333" name="Google Shape;333;p10"/>
          <p:cNvPicPr preferRelativeResize="0"/>
          <p:nvPr/>
        </p:nvPicPr>
        <p:blipFill rotWithShape="1">
          <a:blip r:embed="rId6">
            <a:alphaModFix/>
          </a:blip>
          <a:srcRect/>
          <a:stretch/>
        </p:blipFill>
        <p:spPr>
          <a:xfrm>
            <a:off x="7248181" y="1410423"/>
            <a:ext cx="1500532" cy="2717630"/>
          </a:xfrm>
          <a:prstGeom prst="rect">
            <a:avLst/>
          </a:prstGeom>
          <a:noFill/>
          <a:ln>
            <a:noFill/>
          </a:ln>
        </p:spPr>
      </p:pic>
      <p:sp>
        <p:nvSpPr>
          <p:cNvPr id="334" name="Google Shape;334;p10"/>
          <p:cNvSpPr txBox="1"/>
          <p:nvPr/>
        </p:nvSpPr>
        <p:spPr>
          <a:xfrm>
            <a:off x="583097" y="5658678"/>
            <a:ext cx="10234128"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C00000"/>
                </a:solidFill>
                <a:latin typeface="Calibri"/>
                <a:ea typeface="Calibri"/>
                <a:cs typeface="Calibri"/>
                <a:sym typeface="Calibri"/>
              </a:rPr>
              <a:t>     Obstacolele perseverenței</a:t>
            </a:r>
            <a:endParaRPr sz="3600" b="1">
              <a:solidFill>
                <a:srgbClr val="C00000"/>
              </a:solidFill>
              <a:latin typeface="Calibri"/>
              <a:ea typeface="Calibri"/>
              <a:cs typeface="Calibri"/>
              <a:sym typeface="Calibri"/>
            </a:endParaRPr>
          </a:p>
        </p:txBody>
      </p:sp>
      <p:pic>
        <p:nvPicPr>
          <p:cNvPr id="2" name="Рисунок 3" descr="https://lh4.googleusercontent.com/ARUQNHdmRHlggM93X81ZHH2yUmYR2vR_IzK2fb1OW3CY8IKbTNpIJnSdlCUOe0SzRCklmZbPgNDENY9EMP1hgqo5ipgzgXX8P4rKQRSOPoaHNh_6WvAW7he-ZoGXfCKx3KnBcfA">
            <a:extLst>
              <a:ext uri="{FF2B5EF4-FFF2-40B4-BE49-F238E27FC236}">
                <a16:creationId xmlns:a16="http://schemas.microsoft.com/office/drawing/2014/main" id="{DA7F0042-5E03-D074-475E-B358663822A7}"/>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32544" y="0"/>
            <a:ext cx="946150" cy="9842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pic>
        <p:nvPicPr>
          <p:cNvPr id="339" name="Google Shape;339;p11"/>
          <p:cNvPicPr preferRelativeResize="0"/>
          <p:nvPr/>
        </p:nvPicPr>
        <p:blipFill rotWithShape="1">
          <a:blip r:embed="rId3">
            <a:alphaModFix/>
          </a:blip>
          <a:srcRect l="4040" t="1830" r="-4040" b="-1829"/>
          <a:stretch/>
        </p:blipFill>
        <p:spPr>
          <a:xfrm>
            <a:off x="304800" y="232866"/>
            <a:ext cx="5218639" cy="6287202"/>
          </a:xfrm>
          <a:prstGeom prst="rect">
            <a:avLst/>
          </a:prstGeom>
          <a:noFill/>
          <a:ln>
            <a:noFill/>
          </a:ln>
        </p:spPr>
      </p:pic>
      <p:sp>
        <p:nvSpPr>
          <p:cNvPr id="340" name="Google Shape;340;p11"/>
          <p:cNvSpPr/>
          <p:nvPr/>
        </p:nvSpPr>
        <p:spPr>
          <a:xfrm>
            <a:off x="6015451" y="1895059"/>
            <a:ext cx="5606700" cy="26433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1400">
                <a:solidFill>
                  <a:schemeClr val="dk1"/>
                </a:solidFill>
                <a:latin typeface="Calibri"/>
                <a:ea typeface="Calibri"/>
                <a:cs typeface="Calibri"/>
                <a:sym typeface="Calibri"/>
              </a:rPr>
              <a:t> </a:t>
            </a:r>
            <a:r>
              <a:rPr lang="en-US" sz="3200">
                <a:solidFill>
                  <a:schemeClr val="dk1"/>
                </a:solidFill>
                <a:latin typeface="Calibri"/>
                <a:ea typeface="Calibri"/>
                <a:cs typeface="Calibri"/>
                <a:sym typeface="Calibri"/>
              </a:rPr>
              <a:t>Când copiii nu se odihnesc suficient de mult sau de bine, capacitatea lor de concentrare a atenției va avea de suferit. </a:t>
            </a:r>
            <a:endParaRPr sz="3200">
              <a:solidFill>
                <a:schemeClr val="dk1"/>
              </a:solidFill>
              <a:latin typeface="Calibri"/>
              <a:ea typeface="Calibri"/>
              <a:cs typeface="Calibri"/>
              <a:sym typeface="Calibri"/>
            </a:endParaRPr>
          </a:p>
          <a:p>
            <a:pPr marL="0" marR="0" lvl="0" indent="0" algn="l" rtl="0">
              <a:lnSpc>
                <a:spcPct val="120000"/>
              </a:lnSpc>
              <a:spcBef>
                <a:spcPts val="280"/>
              </a:spcBef>
              <a:spcAft>
                <a:spcPts val="0"/>
              </a:spcAft>
              <a:buNone/>
            </a:pPr>
            <a:endParaRPr sz="1400">
              <a:solidFill>
                <a:srgbClr val="262626"/>
              </a:solidFill>
              <a:latin typeface="Microsoft Yahei"/>
              <a:ea typeface="Microsoft Yahei"/>
              <a:cs typeface="Microsoft Yahei"/>
              <a:sym typeface="Microsoft Yahei"/>
            </a:endParaRPr>
          </a:p>
        </p:txBody>
      </p:sp>
      <p:sp>
        <p:nvSpPr>
          <p:cNvPr id="341" name="Google Shape;341;p11"/>
          <p:cNvSpPr txBox="1"/>
          <p:nvPr/>
        </p:nvSpPr>
        <p:spPr>
          <a:xfrm>
            <a:off x="6132163" y="152400"/>
            <a:ext cx="5218639"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32F48"/>
              </a:buClr>
              <a:buSzPts val="4000"/>
              <a:buFont typeface="Arial"/>
              <a:buNone/>
            </a:pPr>
            <a:r>
              <a:rPr lang="en-US" sz="4000" b="1" dirty="0" err="1">
                <a:solidFill>
                  <a:srgbClr val="032F48"/>
                </a:solidFill>
                <a:latin typeface="Arial"/>
                <a:ea typeface="Arial"/>
                <a:cs typeface="Arial"/>
                <a:sym typeface="Arial"/>
              </a:rPr>
              <a:t>Oboseala</a:t>
            </a:r>
            <a:endParaRPr sz="4000" b="1" dirty="0">
              <a:solidFill>
                <a:srgbClr val="032F48"/>
              </a:solidFill>
              <a:latin typeface="Arial"/>
              <a:ea typeface="Arial"/>
              <a:cs typeface="Arial"/>
              <a:sym typeface="Arial"/>
            </a:endParaRPr>
          </a:p>
        </p:txBody>
      </p:sp>
      <p:sp>
        <p:nvSpPr>
          <p:cNvPr id="344" name="Google Shape;344;p11"/>
          <p:cNvSpPr/>
          <p:nvPr/>
        </p:nvSpPr>
        <p:spPr>
          <a:xfrm>
            <a:off x="5451452" y="1585818"/>
            <a:ext cx="6642600" cy="4093388"/>
          </a:xfrm>
          <a:prstGeom prst="rect">
            <a:avLst/>
          </a:prstGeom>
          <a:solidFill>
            <a:srgbClr val="FCF5DC"/>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ro-RO" sz="1800" dirty="0">
                <a:solidFill>
                  <a:srgbClr val="C00000"/>
                </a:solidFill>
                <a:latin typeface="Verdana"/>
                <a:ea typeface="Verdana"/>
                <a:cs typeface="Verdana"/>
                <a:sym typeface="Verdana"/>
              </a:rPr>
              <a:t>       </a:t>
            </a:r>
            <a:r>
              <a:rPr lang="en-US" sz="2000" dirty="0" err="1">
                <a:solidFill>
                  <a:srgbClr val="3D3D3D"/>
                </a:solidFill>
                <a:latin typeface="Verdana"/>
                <a:ea typeface="Verdana"/>
                <a:cs typeface="Verdana"/>
                <a:sym typeface="Verdana"/>
              </a:rPr>
              <a:t>Copilul</a:t>
            </a:r>
            <a:r>
              <a:rPr lang="en-US" sz="2000" dirty="0">
                <a:solidFill>
                  <a:srgbClr val="3D3D3D"/>
                </a:solidFill>
                <a:latin typeface="Verdana"/>
                <a:ea typeface="Verdana"/>
                <a:cs typeface="Verdana"/>
                <a:sym typeface="Verdana"/>
              </a:rPr>
              <a:t>  care are un </a:t>
            </a:r>
            <a:r>
              <a:rPr lang="en-US" sz="2000" dirty="0" err="1">
                <a:solidFill>
                  <a:srgbClr val="3D3D3D"/>
                </a:solidFill>
                <a:latin typeface="Verdana"/>
                <a:ea typeface="Verdana"/>
                <a:cs typeface="Verdana"/>
                <a:sym typeface="Verdana"/>
              </a:rPr>
              <a:t>regim</a:t>
            </a:r>
            <a:r>
              <a:rPr lang="en-US" sz="2000" dirty="0">
                <a:solidFill>
                  <a:srgbClr val="3D3D3D"/>
                </a:solidFill>
                <a:latin typeface="Verdana"/>
                <a:ea typeface="Verdana"/>
                <a:cs typeface="Verdana"/>
                <a:sym typeface="Verdana"/>
              </a:rPr>
              <a:t> bine </a:t>
            </a:r>
            <a:r>
              <a:rPr lang="en-US" sz="2000" dirty="0" err="1">
                <a:solidFill>
                  <a:srgbClr val="3D3D3D"/>
                </a:solidFill>
                <a:latin typeface="Verdana"/>
                <a:ea typeface="Verdana"/>
                <a:cs typeface="Verdana"/>
                <a:sym typeface="Verdana"/>
              </a:rPr>
              <a:t>structurat</a:t>
            </a:r>
            <a:r>
              <a:rPr lang="en-US" sz="2000" dirty="0">
                <a:solidFill>
                  <a:srgbClr val="3D3D3D"/>
                </a:solidFill>
                <a:latin typeface="Verdana"/>
                <a:ea typeface="Verdana"/>
                <a:cs typeface="Verdana"/>
                <a:sym typeface="Verdana"/>
              </a:rPr>
              <a:t> </a:t>
            </a:r>
            <a:r>
              <a:rPr lang="en-US" sz="2000" dirty="0" err="1">
                <a:solidFill>
                  <a:srgbClr val="3D3D3D"/>
                </a:solidFill>
                <a:latin typeface="Verdana"/>
                <a:ea typeface="Verdana"/>
                <a:cs typeface="Verdana"/>
                <a:sym typeface="Verdana"/>
              </a:rPr>
              <a:t>pentru</a:t>
            </a:r>
            <a:r>
              <a:rPr lang="en-US" sz="2000" dirty="0">
                <a:solidFill>
                  <a:srgbClr val="3D3D3D"/>
                </a:solidFill>
                <a:latin typeface="Verdana"/>
                <a:ea typeface="Verdana"/>
                <a:cs typeface="Verdana"/>
                <a:sym typeface="Verdana"/>
              </a:rPr>
              <a:t> </a:t>
            </a:r>
            <a:r>
              <a:rPr lang="en-US" sz="2000" dirty="0" err="1">
                <a:solidFill>
                  <a:srgbClr val="3D3D3D"/>
                </a:solidFill>
                <a:latin typeface="Verdana"/>
                <a:ea typeface="Verdana"/>
                <a:cs typeface="Verdana"/>
                <a:sym typeface="Verdana"/>
              </a:rPr>
              <a:t>activități</a:t>
            </a:r>
            <a:r>
              <a:rPr lang="en-US" sz="2000" dirty="0">
                <a:solidFill>
                  <a:srgbClr val="3D3D3D"/>
                </a:solidFill>
                <a:latin typeface="Verdana"/>
                <a:ea typeface="Verdana"/>
                <a:cs typeface="Verdana"/>
                <a:sym typeface="Verdana"/>
              </a:rPr>
              <a:t> precum: </a:t>
            </a:r>
            <a:r>
              <a:rPr lang="en-US" sz="2000" dirty="0" err="1">
                <a:solidFill>
                  <a:srgbClr val="3D3D3D"/>
                </a:solidFill>
                <a:latin typeface="Verdana"/>
                <a:ea typeface="Verdana"/>
                <a:cs typeface="Verdana"/>
                <a:sym typeface="Verdana"/>
              </a:rPr>
              <a:t>odihnă</a:t>
            </a:r>
            <a:r>
              <a:rPr lang="en-US" sz="2000" dirty="0">
                <a:solidFill>
                  <a:srgbClr val="3D3D3D"/>
                </a:solidFill>
                <a:latin typeface="Verdana"/>
                <a:ea typeface="Verdana"/>
                <a:cs typeface="Verdana"/>
                <a:sym typeface="Verdana"/>
              </a:rPr>
              <a:t>, </a:t>
            </a:r>
            <a:r>
              <a:rPr lang="en-US" sz="2000" dirty="0" err="1">
                <a:solidFill>
                  <a:srgbClr val="3D3D3D"/>
                </a:solidFill>
                <a:latin typeface="Verdana"/>
                <a:ea typeface="Verdana"/>
                <a:cs typeface="Verdana"/>
                <a:sym typeface="Verdana"/>
              </a:rPr>
              <a:t>somn</a:t>
            </a:r>
            <a:r>
              <a:rPr lang="en-US" sz="2000" dirty="0">
                <a:solidFill>
                  <a:srgbClr val="3D3D3D"/>
                </a:solidFill>
                <a:latin typeface="Verdana"/>
                <a:ea typeface="Verdana"/>
                <a:cs typeface="Verdana"/>
                <a:sym typeface="Verdana"/>
              </a:rPr>
              <a:t>,  </a:t>
            </a:r>
            <a:r>
              <a:rPr lang="en-US" sz="2000" dirty="0" err="1">
                <a:solidFill>
                  <a:srgbClr val="3D3D3D"/>
                </a:solidFill>
                <a:latin typeface="Verdana"/>
                <a:ea typeface="Verdana"/>
                <a:cs typeface="Verdana"/>
                <a:sym typeface="Verdana"/>
              </a:rPr>
              <a:t>temele</a:t>
            </a:r>
            <a:r>
              <a:rPr lang="en-US" sz="2000" dirty="0">
                <a:solidFill>
                  <a:srgbClr val="3D3D3D"/>
                </a:solidFill>
                <a:latin typeface="Verdana"/>
                <a:ea typeface="Verdana"/>
                <a:cs typeface="Verdana"/>
                <a:sym typeface="Verdana"/>
              </a:rPr>
              <a:t> </a:t>
            </a:r>
            <a:r>
              <a:rPr lang="en-US" sz="2000" dirty="0" err="1">
                <a:solidFill>
                  <a:srgbClr val="3D3D3D"/>
                </a:solidFill>
                <a:latin typeface="Verdana"/>
                <a:ea typeface="Verdana"/>
                <a:cs typeface="Verdana"/>
                <a:sym typeface="Verdana"/>
              </a:rPr>
              <a:t>pentru</a:t>
            </a:r>
            <a:r>
              <a:rPr lang="en-US" sz="2000" dirty="0">
                <a:solidFill>
                  <a:srgbClr val="3D3D3D"/>
                </a:solidFill>
                <a:latin typeface="Verdana"/>
                <a:ea typeface="Verdana"/>
                <a:cs typeface="Verdana"/>
                <a:sym typeface="Verdana"/>
              </a:rPr>
              <a:t> </a:t>
            </a:r>
            <a:r>
              <a:rPr lang="en-US" sz="2000" dirty="0" err="1">
                <a:solidFill>
                  <a:srgbClr val="3D3D3D"/>
                </a:solidFill>
                <a:latin typeface="Verdana"/>
                <a:ea typeface="Verdana"/>
                <a:cs typeface="Verdana"/>
                <a:sym typeface="Verdana"/>
              </a:rPr>
              <a:t>acasă</a:t>
            </a:r>
            <a:r>
              <a:rPr lang="en-US" sz="2000" dirty="0">
                <a:solidFill>
                  <a:srgbClr val="3D3D3D"/>
                </a:solidFill>
                <a:latin typeface="Verdana"/>
                <a:ea typeface="Verdana"/>
                <a:cs typeface="Verdana"/>
                <a:sym typeface="Verdana"/>
              </a:rPr>
              <a:t>, au </a:t>
            </a:r>
            <a:r>
              <a:rPr lang="en-US" sz="2000" dirty="0" err="1">
                <a:solidFill>
                  <a:srgbClr val="3D3D3D"/>
                </a:solidFill>
                <a:latin typeface="Verdana"/>
                <a:ea typeface="Verdana"/>
                <a:cs typeface="Verdana"/>
                <a:sym typeface="Verdana"/>
              </a:rPr>
              <a:t>rezultate</a:t>
            </a:r>
            <a:r>
              <a:rPr lang="en-US" sz="2000" dirty="0">
                <a:solidFill>
                  <a:srgbClr val="3D3D3D"/>
                </a:solidFill>
                <a:latin typeface="Verdana"/>
                <a:ea typeface="Verdana"/>
                <a:cs typeface="Verdana"/>
                <a:sym typeface="Verdana"/>
              </a:rPr>
              <a:t> </a:t>
            </a:r>
            <a:r>
              <a:rPr lang="en-US" sz="2000" dirty="0" err="1">
                <a:solidFill>
                  <a:srgbClr val="3D3D3D"/>
                </a:solidFill>
                <a:latin typeface="Verdana"/>
                <a:ea typeface="Verdana"/>
                <a:cs typeface="Verdana"/>
                <a:sym typeface="Verdana"/>
              </a:rPr>
              <a:t>școlare</a:t>
            </a:r>
            <a:r>
              <a:rPr lang="en-US" sz="2000" dirty="0">
                <a:solidFill>
                  <a:srgbClr val="3D3D3D"/>
                </a:solidFill>
                <a:latin typeface="Verdana"/>
                <a:ea typeface="Verdana"/>
                <a:cs typeface="Verdana"/>
                <a:sym typeface="Verdana"/>
              </a:rPr>
              <a:t> </a:t>
            </a:r>
            <a:r>
              <a:rPr lang="en-US" sz="2000" dirty="0" err="1">
                <a:solidFill>
                  <a:srgbClr val="3D3D3D"/>
                </a:solidFill>
                <a:latin typeface="Verdana"/>
                <a:ea typeface="Verdana"/>
                <a:cs typeface="Verdana"/>
                <a:sym typeface="Verdana"/>
              </a:rPr>
              <a:t>mai</a:t>
            </a:r>
            <a:r>
              <a:rPr lang="en-US" sz="2000" dirty="0">
                <a:solidFill>
                  <a:srgbClr val="3D3D3D"/>
                </a:solidFill>
                <a:latin typeface="Verdana"/>
                <a:ea typeface="Verdana"/>
                <a:cs typeface="Verdana"/>
                <a:sym typeface="Verdana"/>
              </a:rPr>
              <a:t> </a:t>
            </a:r>
            <a:r>
              <a:rPr lang="en-US" sz="2000" dirty="0" err="1">
                <a:solidFill>
                  <a:srgbClr val="3D3D3D"/>
                </a:solidFill>
                <a:latin typeface="Verdana"/>
                <a:ea typeface="Verdana"/>
                <a:cs typeface="Verdana"/>
                <a:sym typeface="Verdana"/>
              </a:rPr>
              <a:t>bune</a:t>
            </a:r>
            <a:r>
              <a:rPr lang="en-US" sz="2000" dirty="0">
                <a:solidFill>
                  <a:srgbClr val="3D3D3D"/>
                </a:solidFill>
                <a:latin typeface="Verdana"/>
                <a:ea typeface="Verdana"/>
                <a:cs typeface="Verdana"/>
                <a:sym typeface="Verdana"/>
              </a:rPr>
              <a:t>. </a:t>
            </a:r>
            <a:r>
              <a:rPr lang="en-US" sz="2000" dirty="0" err="1">
                <a:solidFill>
                  <a:srgbClr val="3D3D3D"/>
                </a:solidFill>
                <a:latin typeface="Verdana"/>
                <a:ea typeface="Verdana"/>
                <a:cs typeface="Verdana"/>
                <a:sym typeface="Verdana"/>
              </a:rPr>
              <a:t>Regulile</a:t>
            </a:r>
            <a:r>
              <a:rPr lang="en-US" sz="2000" dirty="0">
                <a:solidFill>
                  <a:srgbClr val="3D3D3D"/>
                </a:solidFill>
                <a:latin typeface="Verdana"/>
                <a:ea typeface="Verdana"/>
                <a:cs typeface="Verdana"/>
                <a:sym typeface="Verdana"/>
              </a:rPr>
              <a:t> </a:t>
            </a:r>
            <a:r>
              <a:rPr lang="en-US" sz="2000" dirty="0" err="1">
                <a:solidFill>
                  <a:srgbClr val="3D3D3D"/>
                </a:solidFill>
                <a:latin typeface="Verdana"/>
                <a:ea typeface="Verdana"/>
                <a:cs typeface="Verdana"/>
                <a:sym typeface="Verdana"/>
              </a:rPr>
              <a:t>si</a:t>
            </a:r>
            <a:r>
              <a:rPr lang="en-US" sz="2000" dirty="0">
                <a:solidFill>
                  <a:srgbClr val="3D3D3D"/>
                </a:solidFill>
                <a:latin typeface="Verdana"/>
                <a:ea typeface="Verdana"/>
                <a:cs typeface="Verdana"/>
                <a:sym typeface="Verdana"/>
              </a:rPr>
              <a:t> </a:t>
            </a:r>
            <a:r>
              <a:rPr lang="en-US" sz="2000" dirty="0" err="1">
                <a:solidFill>
                  <a:srgbClr val="3D3D3D"/>
                </a:solidFill>
                <a:latin typeface="Verdana"/>
                <a:ea typeface="Verdana"/>
                <a:cs typeface="Verdana"/>
                <a:sym typeface="Verdana"/>
              </a:rPr>
              <a:t>limitele</a:t>
            </a:r>
            <a:r>
              <a:rPr lang="en-US" sz="2000" dirty="0">
                <a:solidFill>
                  <a:srgbClr val="3D3D3D"/>
                </a:solidFill>
                <a:latin typeface="Verdana"/>
                <a:ea typeface="Verdana"/>
                <a:cs typeface="Verdana"/>
                <a:sym typeface="Verdana"/>
              </a:rPr>
              <a:t> </a:t>
            </a:r>
            <a:r>
              <a:rPr lang="en-US" sz="2000" dirty="0" err="1">
                <a:solidFill>
                  <a:srgbClr val="3D3D3D"/>
                </a:solidFill>
                <a:latin typeface="Verdana"/>
                <a:ea typeface="Verdana"/>
                <a:cs typeface="Verdana"/>
                <a:sym typeface="Verdana"/>
              </a:rPr>
              <a:t>pe</a:t>
            </a:r>
            <a:r>
              <a:rPr lang="en-US" sz="2000" dirty="0">
                <a:solidFill>
                  <a:srgbClr val="3D3D3D"/>
                </a:solidFill>
                <a:latin typeface="Verdana"/>
                <a:ea typeface="Verdana"/>
                <a:cs typeface="Verdana"/>
                <a:sym typeface="Verdana"/>
              </a:rPr>
              <a:t> care </a:t>
            </a:r>
            <a:r>
              <a:rPr lang="en-US" sz="2000" dirty="0" err="1">
                <a:solidFill>
                  <a:srgbClr val="3D3D3D"/>
                </a:solidFill>
                <a:latin typeface="Verdana"/>
                <a:ea typeface="Verdana"/>
                <a:cs typeface="Verdana"/>
                <a:sym typeface="Verdana"/>
              </a:rPr>
              <a:t>parinții</a:t>
            </a:r>
            <a:r>
              <a:rPr lang="en-US" sz="2000" dirty="0">
                <a:solidFill>
                  <a:srgbClr val="3D3D3D"/>
                </a:solidFill>
                <a:latin typeface="Verdana"/>
                <a:ea typeface="Verdana"/>
                <a:cs typeface="Verdana"/>
                <a:sym typeface="Verdana"/>
              </a:rPr>
              <a:t> le </a:t>
            </a:r>
            <a:r>
              <a:rPr lang="en-US" sz="2000" dirty="0" err="1">
                <a:solidFill>
                  <a:srgbClr val="3D3D3D"/>
                </a:solidFill>
                <a:latin typeface="Verdana"/>
                <a:ea typeface="Verdana"/>
                <a:cs typeface="Verdana"/>
                <a:sym typeface="Verdana"/>
              </a:rPr>
              <a:t>stabilesc</a:t>
            </a:r>
            <a:r>
              <a:rPr lang="en-US" sz="2000" dirty="0">
                <a:solidFill>
                  <a:srgbClr val="3D3D3D"/>
                </a:solidFill>
                <a:latin typeface="Verdana"/>
                <a:ea typeface="Verdana"/>
                <a:cs typeface="Verdana"/>
                <a:sym typeface="Verdana"/>
              </a:rPr>
              <a:t> </a:t>
            </a:r>
            <a:r>
              <a:rPr lang="en-US" sz="2000" dirty="0" err="1">
                <a:solidFill>
                  <a:srgbClr val="3D3D3D"/>
                </a:solidFill>
                <a:latin typeface="Verdana"/>
                <a:ea typeface="Verdana"/>
                <a:cs typeface="Verdana"/>
                <a:sym typeface="Verdana"/>
              </a:rPr>
              <a:t>în</a:t>
            </a:r>
            <a:r>
              <a:rPr lang="en-US" sz="2000" dirty="0">
                <a:solidFill>
                  <a:srgbClr val="3D3D3D"/>
                </a:solidFill>
                <a:latin typeface="Verdana"/>
                <a:ea typeface="Verdana"/>
                <a:cs typeface="Verdana"/>
                <a:sym typeface="Verdana"/>
              </a:rPr>
              <a:t> </a:t>
            </a:r>
            <a:r>
              <a:rPr lang="en-US" sz="2000" dirty="0" err="1">
                <a:solidFill>
                  <a:srgbClr val="3D3D3D"/>
                </a:solidFill>
                <a:latin typeface="Verdana"/>
                <a:ea typeface="Verdana"/>
                <a:cs typeface="Verdana"/>
                <a:sym typeface="Verdana"/>
              </a:rPr>
              <a:t>programul</a:t>
            </a:r>
            <a:r>
              <a:rPr lang="en-US" sz="2000" dirty="0">
                <a:solidFill>
                  <a:srgbClr val="3D3D3D"/>
                </a:solidFill>
                <a:latin typeface="Verdana"/>
                <a:ea typeface="Verdana"/>
                <a:cs typeface="Verdana"/>
                <a:sym typeface="Verdana"/>
              </a:rPr>
              <a:t> </a:t>
            </a:r>
            <a:r>
              <a:rPr lang="en-US" sz="2000" dirty="0" err="1">
                <a:solidFill>
                  <a:srgbClr val="3D3D3D"/>
                </a:solidFill>
                <a:latin typeface="Verdana"/>
                <a:ea typeface="Verdana"/>
                <a:cs typeface="Verdana"/>
                <a:sym typeface="Verdana"/>
              </a:rPr>
              <a:t>copiilor</a:t>
            </a:r>
            <a:r>
              <a:rPr lang="en-US" sz="2000" dirty="0">
                <a:solidFill>
                  <a:srgbClr val="3D3D3D"/>
                </a:solidFill>
                <a:latin typeface="Verdana"/>
                <a:ea typeface="Verdana"/>
                <a:cs typeface="Verdana"/>
                <a:sym typeface="Verdana"/>
              </a:rPr>
              <a:t> </a:t>
            </a:r>
            <a:r>
              <a:rPr lang="en-US" sz="2000" dirty="0" err="1">
                <a:solidFill>
                  <a:srgbClr val="3D3D3D"/>
                </a:solidFill>
                <a:latin typeface="Verdana"/>
                <a:ea typeface="Verdana"/>
                <a:cs typeface="Verdana"/>
                <a:sym typeface="Verdana"/>
              </a:rPr>
              <a:t>îi</a:t>
            </a:r>
            <a:r>
              <a:rPr lang="en-US" sz="2000" dirty="0">
                <a:solidFill>
                  <a:srgbClr val="3D3D3D"/>
                </a:solidFill>
                <a:latin typeface="Verdana"/>
                <a:ea typeface="Verdana"/>
                <a:cs typeface="Verdana"/>
                <a:sym typeface="Verdana"/>
              </a:rPr>
              <a:t> </a:t>
            </a:r>
            <a:r>
              <a:rPr lang="en-US" sz="2000" dirty="0" err="1">
                <a:solidFill>
                  <a:srgbClr val="3D3D3D"/>
                </a:solidFill>
                <a:latin typeface="Verdana"/>
                <a:ea typeface="Verdana"/>
                <a:cs typeface="Verdana"/>
                <a:sym typeface="Verdana"/>
              </a:rPr>
              <a:t>ajută</a:t>
            </a:r>
            <a:r>
              <a:rPr lang="en-US" sz="2000" dirty="0">
                <a:solidFill>
                  <a:srgbClr val="3D3D3D"/>
                </a:solidFill>
                <a:latin typeface="Verdana"/>
                <a:ea typeface="Verdana"/>
                <a:cs typeface="Verdana"/>
                <a:sym typeface="Verdana"/>
              </a:rPr>
              <a:t> </a:t>
            </a:r>
            <a:r>
              <a:rPr lang="en-US" sz="2000" dirty="0" err="1">
                <a:solidFill>
                  <a:srgbClr val="3D3D3D"/>
                </a:solidFill>
                <a:latin typeface="Verdana"/>
                <a:ea typeface="Verdana"/>
                <a:cs typeface="Verdana"/>
                <a:sym typeface="Verdana"/>
              </a:rPr>
              <a:t>să</a:t>
            </a:r>
            <a:r>
              <a:rPr lang="en-US" sz="2000" dirty="0">
                <a:solidFill>
                  <a:srgbClr val="3D3D3D"/>
                </a:solidFill>
                <a:latin typeface="Verdana"/>
                <a:ea typeface="Verdana"/>
                <a:cs typeface="Verdana"/>
                <a:sym typeface="Verdana"/>
              </a:rPr>
              <a:t> </a:t>
            </a:r>
            <a:r>
              <a:rPr lang="en-US" sz="2000" dirty="0" err="1">
                <a:solidFill>
                  <a:srgbClr val="3D3D3D"/>
                </a:solidFill>
                <a:latin typeface="Verdana"/>
                <a:ea typeface="Verdana"/>
                <a:cs typeface="Verdana"/>
                <a:sym typeface="Verdana"/>
              </a:rPr>
              <a:t>își</a:t>
            </a:r>
            <a:r>
              <a:rPr lang="en-US" sz="2000" dirty="0">
                <a:solidFill>
                  <a:srgbClr val="3D3D3D"/>
                </a:solidFill>
                <a:latin typeface="Verdana"/>
                <a:ea typeface="Verdana"/>
                <a:cs typeface="Verdana"/>
                <a:sym typeface="Verdana"/>
              </a:rPr>
              <a:t> </a:t>
            </a:r>
            <a:r>
              <a:rPr lang="en-US" sz="2000" dirty="0" err="1">
                <a:solidFill>
                  <a:srgbClr val="3D3D3D"/>
                </a:solidFill>
                <a:latin typeface="Verdana"/>
                <a:ea typeface="Verdana"/>
                <a:cs typeface="Verdana"/>
                <a:sym typeface="Verdana"/>
              </a:rPr>
              <a:t>formeze</a:t>
            </a:r>
            <a:r>
              <a:rPr lang="en-US" sz="2000" dirty="0">
                <a:solidFill>
                  <a:srgbClr val="3D3D3D"/>
                </a:solidFill>
                <a:latin typeface="Verdana"/>
                <a:ea typeface="Verdana"/>
                <a:cs typeface="Verdana"/>
                <a:sym typeface="Verdana"/>
              </a:rPr>
              <a:t> </a:t>
            </a:r>
            <a:r>
              <a:rPr lang="en-US" sz="2000" dirty="0" err="1">
                <a:solidFill>
                  <a:srgbClr val="3D3D3D"/>
                </a:solidFill>
                <a:latin typeface="Verdana"/>
                <a:ea typeface="Verdana"/>
                <a:cs typeface="Verdana"/>
                <a:sym typeface="Verdana"/>
              </a:rPr>
              <a:t>capacitatea</a:t>
            </a:r>
            <a:r>
              <a:rPr lang="en-US" sz="2000" dirty="0">
                <a:solidFill>
                  <a:srgbClr val="3D3D3D"/>
                </a:solidFill>
                <a:latin typeface="Verdana"/>
                <a:ea typeface="Verdana"/>
                <a:cs typeface="Verdana"/>
                <a:sym typeface="Verdana"/>
              </a:rPr>
              <a:t> de </a:t>
            </a:r>
            <a:r>
              <a:rPr lang="en-US" sz="2000" dirty="0" err="1">
                <a:solidFill>
                  <a:srgbClr val="3D3D3D"/>
                </a:solidFill>
                <a:latin typeface="Verdana"/>
                <a:ea typeface="Verdana"/>
                <a:cs typeface="Verdana"/>
                <a:sym typeface="Verdana"/>
              </a:rPr>
              <a:t>autocontrol</a:t>
            </a:r>
            <a:r>
              <a:rPr lang="en-US" sz="2000" dirty="0">
                <a:solidFill>
                  <a:srgbClr val="3D3D3D"/>
                </a:solidFill>
                <a:latin typeface="Verdana"/>
                <a:ea typeface="Verdana"/>
                <a:cs typeface="Verdana"/>
                <a:sym typeface="Verdana"/>
              </a:rPr>
              <a:t>, </a:t>
            </a:r>
            <a:r>
              <a:rPr lang="en-US" sz="2000" dirty="0" err="1">
                <a:solidFill>
                  <a:srgbClr val="3D3D3D"/>
                </a:solidFill>
                <a:latin typeface="Verdana"/>
                <a:ea typeface="Verdana"/>
                <a:cs typeface="Verdana"/>
                <a:sym typeface="Verdana"/>
              </a:rPr>
              <a:t>dându</a:t>
            </a:r>
            <a:r>
              <a:rPr lang="en-US" sz="2000" dirty="0">
                <a:solidFill>
                  <a:srgbClr val="3D3D3D"/>
                </a:solidFill>
                <a:latin typeface="Verdana"/>
                <a:ea typeface="Verdana"/>
                <a:cs typeface="Verdana"/>
                <a:sym typeface="Verdana"/>
              </a:rPr>
              <a:t>-le </a:t>
            </a:r>
            <a:r>
              <a:rPr lang="en-US" sz="2000" dirty="0" err="1">
                <a:solidFill>
                  <a:srgbClr val="3D3D3D"/>
                </a:solidFill>
                <a:latin typeface="Verdana"/>
                <a:ea typeface="Verdana"/>
                <a:cs typeface="Verdana"/>
                <a:sym typeface="Verdana"/>
              </a:rPr>
              <a:t>ocazia</a:t>
            </a:r>
            <a:r>
              <a:rPr lang="en-US" sz="2000" dirty="0">
                <a:solidFill>
                  <a:srgbClr val="3D3D3D"/>
                </a:solidFill>
                <a:latin typeface="Verdana"/>
                <a:ea typeface="Verdana"/>
                <a:cs typeface="Verdana"/>
                <a:sym typeface="Verdana"/>
              </a:rPr>
              <a:t> </a:t>
            </a:r>
            <a:r>
              <a:rPr lang="en-US" sz="2000" dirty="0" err="1">
                <a:solidFill>
                  <a:srgbClr val="3D3D3D"/>
                </a:solidFill>
                <a:latin typeface="Verdana"/>
                <a:ea typeface="Verdana"/>
                <a:cs typeface="Verdana"/>
                <a:sym typeface="Verdana"/>
              </a:rPr>
              <a:t>să</a:t>
            </a:r>
            <a:r>
              <a:rPr lang="en-US" sz="2000" dirty="0">
                <a:solidFill>
                  <a:srgbClr val="3D3D3D"/>
                </a:solidFill>
                <a:latin typeface="Verdana"/>
                <a:ea typeface="Verdana"/>
                <a:cs typeface="Verdana"/>
                <a:sym typeface="Verdana"/>
              </a:rPr>
              <a:t> </a:t>
            </a:r>
            <a:r>
              <a:rPr lang="en-US" sz="2000" dirty="0" err="1">
                <a:solidFill>
                  <a:srgbClr val="3D3D3D"/>
                </a:solidFill>
                <a:latin typeface="Verdana"/>
                <a:ea typeface="Verdana"/>
                <a:cs typeface="Verdana"/>
                <a:sym typeface="Verdana"/>
              </a:rPr>
              <a:t>își</a:t>
            </a:r>
            <a:r>
              <a:rPr lang="en-US" sz="2000" dirty="0">
                <a:solidFill>
                  <a:srgbClr val="3D3D3D"/>
                </a:solidFill>
                <a:latin typeface="Verdana"/>
                <a:ea typeface="Verdana"/>
                <a:cs typeface="Verdana"/>
                <a:sym typeface="Verdana"/>
              </a:rPr>
              <a:t> </a:t>
            </a:r>
            <a:r>
              <a:rPr lang="en-US" sz="2000" dirty="0" err="1">
                <a:solidFill>
                  <a:srgbClr val="3D3D3D"/>
                </a:solidFill>
                <a:latin typeface="Verdana"/>
                <a:ea typeface="Verdana"/>
                <a:cs typeface="Verdana"/>
                <a:sym typeface="Verdana"/>
              </a:rPr>
              <a:t>ghideze</a:t>
            </a:r>
            <a:r>
              <a:rPr lang="en-US" sz="2000" dirty="0">
                <a:solidFill>
                  <a:srgbClr val="3D3D3D"/>
                </a:solidFill>
                <a:latin typeface="Verdana"/>
                <a:ea typeface="Verdana"/>
                <a:cs typeface="Verdana"/>
                <a:sym typeface="Verdana"/>
              </a:rPr>
              <a:t> </a:t>
            </a:r>
            <a:r>
              <a:rPr lang="en-US" sz="2000" dirty="0" err="1">
                <a:solidFill>
                  <a:srgbClr val="3D3D3D"/>
                </a:solidFill>
                <a:latin typeface="Verdana"/>
                <a:ea typeface="Verdana"/>
                <a:cs typeface="Verdana"/>
                <a:sym typeface="Verdana"/>
              </a:rPr>
              <a:t>comportamentul</a:t>
            </a:r>
            <a:r>
              <a:rPr lang="en-US" sz="2000" dirty="0">
                <a:solidFill>
                  <a:srgbClr val="3D3D3D"/>
                </a:solidFill>
                <a:latin typeface="Verdana"/>
                <a:ea typeface="Verdana"/>
                <a:cs typeface="Verdana"/>
                <a:sym typeface="Verdana"/>
              </a:rPr>
              <a:t> </a:t>
            </a:r>
            <a:r>
              <a:rPr lang="en-US" sz="2000" dirty="0" err="1">
                <a:solidFill>
                  <a:srgbClr val="3D3D3D"/>
                </a:solidFill>
                <a:latin typeface="Verdana"/>
                <a:ea typeface="Verdana"/>
                <a:cs typeface="Verdana"/>
                <a:sym typeface="Verdana"/>
              </a:rPr>
              <a:t>în</a:t>
            </a:r>
            <a:r>
              <a:rPr lang="en-US" sz="2000" dirty="0">
                <a:solidFill>
                  <a:srgbClr val="3D3D3D"/>
                </a:solidFill>
                <a:latin typeface="Verdana"/>
                <a:ea typeface="Verdana"/>
                <a:cs typeface="Verdana"/>
                <a:sym typeface="Verdana"/>
              </a:rPr>
              <a:t> </a:t>
            </a:r>
            <a:r>
              <a:rPr lang="en-US" sz="2000" dirty="0" err="1">
                <a:solidFill>
                  <a:srgbClr val="3D3D3D"/>
                </a:solidFill>
                <a:latin typeface="Verdana"/>
                <a:ea typeface="Verdana"/>
                <a:cs typeface="Verdana"/>
                <a:sym typeface="Verdana"/>
              </a:rPr>
              <a:t>directia</a:t>
            </a:r>
            <a:r>
              <a:rPr lang="en-US" sz="2000" dirty="0">
                <a:solidFill>
                  <a:srgbClr val="3D3D3D"/>
                </a:solidFill>
                <a:latin typeface="Verdana"/>
                <a:ea typeface="Verdana"/>
                <a:cs typeface="Verdana"/>
                <a:sym typeface="Verdana"/>
              </a:rPr>
              <a:t> </a:t>
            </a:r>
            <a:r>
              <a:rPr lang="en-US" sz="2000" dirty="0" err="1">
                <a:solidFill>
                  <a:srgbClr val="3D3D3D"/>
                </a:solidFill>
                <a:latin typeface="Verdana"/>
                <a:ea typeface="Verdana"/>
                <a:cs typeface="Verdana"/>
                <a:sym typeface="Verdana"/>
              </a:rPr>
              <a:t>dorită</a:t>
            </a:r>
            <a:r>
              <a:rPr lang="en-US" sz="2000" dirty="0">
                <a:solidFill>
                  <a:srgbClr val="3D3D3D"/>
                </a:solidFill>
                <a:latin typeface="Verdana"/>
                <a:ea typeface="Verdana"/>
                <a:cs typeface="Verdana"/>
                <a:sym typeface="Verdana"/>
              </a:rPr>
              <a:t>: “</a:t>
            </a:r>
            <a:r>
              <a:rPr lang="en-US" sz="2000" dirty="0" err="1">
                <a:solidFill>
                  <a:srgbClr val="3D3D3D"/>
                </a:solidFill>
                <a:latin typeface="Verdana"/>
                <a:ea typeface="Verdana"/>
                <a:cs typeface="Verdana"/>
                <a:sym typeface="Verdana"/>
              </a:rPr>
              <a:t>Chiar</a:t>
            </a:r>
            <a:r>
              <a:rPr lang="en-US" sz="2000" dirty="0">
                <a:solidFill>
                  <a:srgbClr val="3D3D3D"/>
                </a:solidFill>
                <a:latin typeface="Verdana"/>
                <a:ea typeface="Verdana"/>
                <a:cs typeface="Verdana"/>
                <a:sym typeface="Verdana"/>
              </a:rPr>
              <a:t> </a:t>
            </a:r>
            <a:r>
              <a:rPr lang="en-US" sz="2000" dirty="0" err="1">
                <a:solidFill>
                  <a:srgbClr val="3D3D3D"/>
                </a:solidFill>
                <a:latin typeface="Verdana"/>
                <a:ea typeface="Verdana"/>
                <a:cs typeface="Verdana"/>
                <a:sym typeface="Verdana"/>
              </a:rPr>
              <a:t>dacă</a:t>
            </a:r>
            <a:r>
              <a:rPr lang="en-US" sz="2000" dirty="0">
                <a:solidFill>
                  <a:srgbClr val="3D3D3D"/>
                </a:solidFill>
                <a:latin typeface="Verdana"/>
                <a:ea typeface="Verdana"/>
                <a:cs typeface="Verdana"/>
                <a:sym typeface="Verdana"/>
              </a:rPr>
              <a:t> </a:t>
            </a:r>
            <a:r>
              <a:rPr lang="en-US" sz="2000" dirty="0" err="1">
                <a:solidFill>
                  <a:srgbClr val="3D3D3D"/>
                </a:solidFill>
                <a:latin typeface="Verdana"/>
                <a:ea typeface="Verdana"/>
                <a:cs typeface="Verdana"/>
                <a:sym typeface="Verdana"/>
              </a:rPr>
              <a:t>aș</a:t>
            </a:r>
            <a:r>
              <a:rPr lang="en-US" sz="2000" dirty="0">
                <a:solidFill>
                  <a:srgbClr val="3D3D3D"/>
                </a:solidFill>
                <a:latin typeface="Verdana"/>
                <a:ea typeface="Verdana"/>
                <a:cs typeface="Verdana"/>
                <a:sym typeface="Verdana"/>
              </a:rPr>
              <a:t> </a:t>
            </a:r>
            <a:r>
              <a:rPr lang="en-US" sz="2000" dirty="0" err="1">
                <a:solidFill>
                  <a:srgbClr val="3D3D3D"/>
                </a:solidFill>
                <a:latin typeface="Verdana"/>
                <a:ea typeface="Verdana"/>
                <a:cs typeface="Verdana"/>
                <a:sym typeface="Verdana"/>
              </a:rPr>
              <a:t>vrea</a:t>
            </a:r>
            <a:r>
              <a:rPr lang="en-US" sz="2000" dirty="0">
                <a:solidFill>
                  <a:srgbClr val="3D3D3D"/>
                </a:solidFill>
                <a:latin typeface="Verdana"/>
                <a:ea typeface="Verdana"/>
                <a:cs typeface="Verdana"/>
                <a:sym typeface="Verdana"/>
              </a:rPr>
              <a:t> </a:t>
            </a:r>
            <a:r>
              <a:rPr lang="en-US" sz="2000" dirty="0" err="1">
                <a:solidFill>
                  <a:srgbClr val="3D3D3D"/>
                </a:solidFill>
                <a:latin typeface="Verdana"/>
                <a:ea typeface="Verdana"/>
                <a:cs typeface="Verdana"/>
                <a:sym typeface="Verdana"/>
              </a:rPr>
              <a:t>întâi</a:t>
            </a:r>
            <a:r>
              <a:rPr lang="en-US" sz="2000" dirty="0">
                <a:solidFill>
                  <a:srgbClr val="3D3D3D"/>
                </a:solidFill>
                <a:latin typeface="Verdana"/>
                <a:ea typeface="Verdana"/>
                <a:cs typeface="Verdana"/>
                <a:sym typeface="Verdana"/>
              </a:rPr>
              <a:t> </a:t>
            </a:r>
            <a:r>
              <a:rPr lang="en-US" sz="2000" dirty="0" err="1">
                <a:solidFill>
                  <a:srgbClr val="3D3D3D"/>
                </a:solidFill>
                <a:latin typeface="Verdana"/>
                <a:ea typeface="Verdana"/>
                <a:cs typeface="Verdana"/>
                <a:sym typeface="Verdana"/>
              </a:rPr>
              <a:t>să</a:t>
            </a:r>
            <a:r>
              <a:rPr lang="en-US" sz="2000" dirty="0">
                <a:solidFill>
                  <a:srgbClr val="3D3D3D"/>
                </a:solidFill>
                <a:latin typeface="Verdana"/>
                <a:ea typeface="Verdana"/>
                <a:cs typeface="Verdana"/>
                <a:sym typeface="Verdana"/>
              </a:rPr>
              <a:t> </a:t>
            </a:r>
            <a:r>
              <a:rPr lang="en-US" sz="2000" dirty="0" err="1">
                <a:solidFill>
                  <a:srgbClr val="3D3D3D"/>
                </a:solidFill>
                <a:latin typeface="Verdana"/>
                <a:ea typeface="Verdana"/>
                <a:cs typeface="Verdana"/>
                <a:sym typeface="Verdana"/>
              </a:rPr>
              <a:t>mă</a:t>
            </a:r>
            <a:r>
              <a:rPr lang="en-US" sz="2000" dirty="0">
                <a:solidFill>
                  <a:srgbClr val="3D3D3D"/>
                </a:solidFill>
                <a:latin typeface="Verdana"/>
                <a:ea typeface="Verdana"/>
                <a:cs typeface="Verdana"/>
                <a:sym typeface="Verdana"/>
              </a:rPr>
              <a:t> </a:t>
            </a:r>
            <a:r>
              <a:rPr lang="en-US" sz="2000" dirty="0" err="1">
                <a:solidFill>
                  <a:srgbClr val="3D3D3D"/>
                </a:solidFill>
                <a:latin typeface="Verdana"/>
                <a:ea typeface="Verdana"/>
                <a:cs typeface="Verdana"/>
                <a:sym typeface="Verdana"/>
              </a:rPr>
              <a:t>joc</a:t>
            </a:r>
            <a:r>
              <a:rPr lang="en-US" sz="2000" dirty="0">
                <a:solidFill>
                  <a:srgbClr val="3D3D3D"/>
                </a:solidFill>
                <a:latin typeface="Verdana"/>
                <a:ea typeface="Verdana"/>
                <a:cs typeface="Verdana"/>
                <a:sym typeface="Verdana"/>
              </a:rPr>
              <a:t>, o </a:t>
            </a:r>
            <a:r>
              <a:rPr lang="en-US" sz="2000" dirty="0" err="1">
                <a:solidFill>
                  <a:srgbClr val="3D3D3D"/>
                </a:solidFill>
                <a:latin typeface="Verdana"/>
                <a:ea typeface="Verdana"/>
                <a:cs typeface="Verdana"/>
                <a:sym typeface="Verdana"/>
              </a:rPr>
              <a:t>să</a:t>
            </a:r>
            <a:r>
              <a:rPr lang="en-US" sz="2000" dirty="0">
                <a:solidFill>
                  <a:srgbClr val="3D3D3D"/>
                </a:solidFill>
                <a:latin typeface="Verdana"/>
                <a:ea typeface="Verdana"/>
                <a:cs typeface="Verdana"/>
                <a:sym typeface="Verdana"/>
              </a:rPr>
              <a:t> </a:t>
            </a:r>
            <a:r>
              <a:rPr lang="en-US" sz="2000" dirty="0" err="1">
                <a:solidFill>
                  <a:srgbClr val="3D3D3D"/>
                </a:solidFill>
                <a:latin typeface="Verdana"/>
                <a:ea typeface="Verdana"/>
                <a:cs typeface="Verdana"/>
                <a:sym typeface="Verdana"/>
              </a:rPr>
              <a:t>fac</a:t>
            </a:r>
            <a:r>
              <a:rPr lang="en-US" sz="2000" dirty="0">
                <a:solidFill>
                  <a:srgbClr val="3D3D3D"/>
                </a:solidFill>
                <a:latin typeface="Verdana"/>
                <a:ea typeface="Verdana"/>
                <a:cs typeface="Verdana"/>
                <a:sym typeface="Verdana"/>
              </a:rPr>
              <a:t> </a:t>
            </a:r>
            <a:r>
              <a:rPr lang="en-US" sz="2000" dirty="0" err="1">
                <a:solidFill>
                  <a:srgbClr val="3D3D3D"/>
                </a:solidFill>
                <a:latin typeface="Verdana"/>
                <a:ea typeface="Verdana"/>
                <a:cs typeface="Verdana"/>
                <a:sym typeface="Verdana"/>
              </a:rPr>
              <a:t>temele</a:t>
            </a:r>
            <a:r>
              <a:rPr lang="en-US" sz="2000" dirty="0">
                <a:solidFill>
                  <a:srgbClr val="3D3D3D"/>
                </a:solidFill>
                <a:latin typeface="Verdana"/>
                <a:ea typeface="Verdana"/>
                <a:cs typeface="Verdana"/>
                <a:sym typeface="Verdana"/>
              </a:rPr>
              <a:t> </a:t>
            </a:r>
            <a:r>
              <a:rPr lang="en-US" sz="2000" dirty="0" err="1">
                <a:solidFill>
                  <a:srgbClr val="3D3D3D"/>
                </a:solidFill>
                <a:latin typeface="Verdana"/>
                <a:ea typeface="Verdana"/>
                <a:cs typeface="Verdana"/>
                <a:sym typeface="Verdana"/>
              </a:rPr>
              <a:t>acum</a:t>
            </a:r>
            <a:r>
              <a:rPr lang="en-US" sz="2000" dirty="0">
                <a:solidFill>
                  <a:srgbClr val="3D3D3D"/>
                </a:solidFill>
                <a:latin typeface="Verdana"/>
                <a:ea typeface="Verdana"/>
                <a:cs typeface="Verdana"/>
                <a:sym typeface="Verdana"/>
              </a:rPr>
              <a:t> </a:t>
            </a:r>
            <a:r>
              <a:rPr lang="en-US" sz="2000" dirty="0" err="1">
                <a:solidFill>
                  <a:srgbClr val="3D3D3D"/>
                </a:solidFill>
                <a:latin typeface="Verdana"/>
                <a:ea typeface="Verdana"/>
                <a:cs typeface="Verdana"/>
                <a:sym typeface="Verdana"/>
              </a:rPr>
              <a:t>și</a:t>
            </a:r>
            <a:r>
              <a:rPr lang="en-US" sz="2000" dirty="0">
                <a:solidFill>
                  <a:srgbClr val="3D3D3D"/>
                </a:solidFill>
                <a:latin typeface="Verdana"/>
                <a:ea typeface="Verdana"/>
                <a:cs typeface="Verdana"/>
                <a:sym typeface="Verdana"/>
              </a:rPr>
              <a:t> </a:t>
            </a:r>
            <a:r>
              <a:rPr lang="en-US" sz="2000" dirty="0" err="1">
                <a:solidFill>
                  <a:srgbClr val="3D3D3D"/>
                </a:solidFill>
                <a:latin typeface="Verdana"/>
                <a:ea typeface="Verdana"/>
                <a:cs typeface="Verdana"/>
                <a:sym typeface="Verdana"/>
              </a:rPr>
              <a:t>apoi</a:t>
            </a:r>
            <a:r>
              <a:rPr lang="en-US" sz="2000" dirty="0">
                <a:solidFill>
                  <a:srgbClr val="3D3D3D"/>
                </a:solidFill>
                <a:latin typeface="Verdana"/>
                <a:ea typeface="Verdana"/>
                <a:cs typeface="Verdana"/>
                <a:sym typeface="Verdana"/>
              </a:rPr>
              <a:t> </a:t>
            </a:r>
            <a:r>
              <a:rPr lang="en-US" sz="2000" dirty="0" err="1">
                <a:solidFill>
                  <a:srgbClr val="3D3D3D"/>
                </a:solidFill>
                <a:latin typeface="Verdana"/>
                <a:ea typeface="Verdana"/>
                <a:cs typeface="Verdana"/>
                <a:sym typeface="Verdana"/>
              </a:rPr>
              <a:t>mă</a:t>
            </a:r>
            <a:r>
              <a:rPr lang="en-US" sz="2000" dirty="0">
                <a:solidFill>
                  <a:srgbClr val="3D3D3D"/>
                </a:solidFill>
                <a:latin typeface="Verdana"/>
                <a:ea typeface="Verdana"/>
                <a:cs typeface="Verdana"/>
                <a:sym typeface="Verdana"/>
              </a:rPr>
              <a:t> </a:t>
            </a:r>
            <a:r>
              <a:rPr lang="en-US" sz="2000" dirty="0" err="1">
                <a:solidFill>
                  <a:srgbClr val="3D3D3D"/>
                </a:solidFill>
                <a:latin typeface="Verdana"/>
                <a:ea typeface="Verdana"/>
                <a:cs typeface="Verdana"/>
                <a:sym typeface="Verdana"/>
              </a:rPr>
              <a:t>voi</a:t>
            </a:r>
            <a:r>
              <a:rPr lang="en-US" sz="2000" dirty="0">
                <a:solidFill>
                  <a:srgbClr val="3D3D3D"/>
                </a:solidFill>
                <a:latin typeface="Verdana"/>
                <a:ea typeface="Verdana"/>
                <a:cs typeface="Verdana"/>
                <a:sym typeface="Verdana"/>
              </a:rPr>
              <a:t> </a:t>
            </a:r>
            <a:r>
              <a:rPr lang="en-US" sz="2000" dirty="0" err="1">
                <a:solidFill>
                  <a:srgbClr val="3D3D3D"/>
                </a:solidFill>
                <a:latin typeface="Verdana"/>
                <a:ea typeface="Verdana"/>
                <a:cs typeface="Verdana"/>
                <a:sym typeface="Verdana"/>
              </a:rPr>
              <a:t>putea</a:t>
            </a:r>
            <a:r>
              <a:rPr lang="en-US" sz="2000" dirty="0">
                <a:solidFill>
                  <a:srgbClr val="3D3D3D"/>
                </a:solidFill>
                <a:latin typeface="Verdana"/>
                <a:ea typeface="Verdana"/>
                <a:cs typeface="Verdana"/>
                <a:sym typeface="Verdana"/>
              </a:rPr>
              <a:t> </a:t>
            </a:r>
            <a:r>
              <a:rPr lang="en-US" sz="2000" dirty="0" err="1">
                <a:solidFill>
                  <a:srgbClr val="3D3D3D"/>
                </a:solidFill>
                <a:latin typeface="Verdana"/>
                <a:ea typeface="Verdana"/>
                <a:cs typeface="Verdana"/>
                <a:sym typeface="Verdana"/>
              </a:rPr>
              <a:t>juca</a:t>
            </a:r>
            <a:r>
              <a:rPr lang="en-US" sz="2000" dirty="0">
                <a:solidFill>
                  <a:srgbClr val="3D3D3D"/>
                </a:solidFill>
                <a:latin typeface="Verdana"/>
                <a:ea typeface="Verdana"/>
                <a:cs typeface="Verdana"/>
                <a:sym typeface="Verdana"/>
              </a:rPr>
              <a:t> </a:t>
            </a:r>
            <a:r>
              <a:rPr lang="en-US" sz="2000" dirty="0" err="1">
                <a:solidFill>
                  <a:srgbClr val="3D3D3D"/>
                </a:solidFill>
                <a:latin typeface="Verdana"/>
                <a:ea typeface="Verdana"/>
                <a:cs typeface="Verdana"/>
                <a:sym typeface="Verdana"/>
              </a:rPr>
              <a:t>liniștit</a:t>
            </a:r>
            <a:r>
              <a:rPr lang="en-US" sz="2000" dirty="0">
                <a:solidFill>
                  <a:srgbClr val="3D3D3D"/>
                </a:solidFill>
                <a:latin typeface="Verdana"/>
                <a:ea typeface="Verdana"/>
                <a:cs typeface="Verdana"/>
                <a:sym typeface="Verdana"/>
              </a:rPr>
              <a:t>.”</a:t>
            </a:r>
            <a:endParaRPr sz="2000" dirty="0">
              <a:solidFill>
                <a:srgbClr val="3D3D3D"/>
              </a:solidFill>
              <a:latin typeface="Verdana"/>
              <a:ea typeface="Verdana"/>
              <a:cs typeface="Verdana"/>
              <a:sym typeface="Verdana"/>
            </a:endParaRPr>
          </a:p>
          <a:p>
            <a:pPr marL="0" marR="0" lvl="0" indent="0" algn="l" rtl="0">
              <a:spcBef>
                <a:spcPts val="0"/>
              </a:spcBef>
              <a:spcAft>
                <a:spcPts val="0"/>
              </a:spcAft>
              <a:buNone/>
            </a:pPr>
            <a:r>
              <a:rPr lang="en-US" sz="2000" dirty="0">
                <a:solidFill>
                  <a:srgbClr val="3D3D3D"/>
                </a:solidFill>
                <a:latin typeface="Verdana"/>
                <a:ea typeface="Verdana"/>
                <a:cs typeface="Verdana"/>
                <a:sym typeface="Verdana"/>
              </a:rPr>
              <a:t>	 </a:t>
            </a:r>
            <a:r>
              <a:rPr lang="en-US" sz="2000" b="1" u="sng" dirty="0" err="1">
                <a:solidFill>
                  <a:srgbClr val="296B70"/>
                </a:solidFill>
                <a:latin typeface="Verdana"/>
                <a:ea typeface="Verdana"/>
                <a:cs typeface="Verdana"/>
                <a:sym typeface="Verdana"/>
                <a:hlinkClick r:id="rId4">
                  <a:extLst>
                    <a:ext uri="{A12FA001-AC4F-418D-AE19-62706E023703}">
                      <ahyp:hlinkClr xmlns:ahyp="http://schemas.microsoft.com/office/drawing/2018/hyperlinkcolor" val="tx"/>
                    </a:ext>
                  </a:extLst>
                </a:hlinkClick>
              </a:rPr>
              <a:t>Autocontrolul</a:t>
            </a:r>
            <a:r>
              <a:rPr lang="en-US" sz="2000" dirty="0">
                <a:solidFill>
                  <a:srgbClr val="3D3D3D"/>
                </a:solidFill>
                <a:latin typeface="Verdana"/>
                <a:ea typeface="Verdana"/>
                <a:cs typeface="Verdana"/>
                <a:sym typeface="Verdana"/>
              </a:rPr>
              <a:t> </a:t>
            </a:r>
            <a:r>
              <a:rPr lang="en-US" sz="2000" dirty="0" err="1">
                <a:solidFill>
                  <a:srgbClr val="3D3D3D"/>
                </a:solidFill>
                <a:latin typeface="Verdana"/>
                <a:ea typeface="Verdana"/>
                <a:cs typeface="Verdana"/>
                <a:sym typeface="Verdana"/>
              </a:rPr>
              <a:t>este</a:t>
            </a:r>
            <a:r>
              <a:rPr lang="en-US" sz="2000" dirty="0">
                <a:solidFill>
                  <a:srgbClr val="3D3D3D"/>
                </a:solidFill>
                <a:latin typeface="Verdana"/>
                <a:ea typeface="Verdana"/>
                <a:cs typeface="Verdana"/>
                <a:sym typeface="Verdana"/>
              </a:rPr>
              <a:t> </a:t>
            </a:r>
            <a:r>
              <a:rPr lang="en-US" sz="2000" dirty="0" err="1">
                <a:solidFill>
                  <a:srgbClr val="3D3D3D"/>
                </a:solidFill>
                <a:latin typeface="Verdana"/>
                <a:ea typeface="Verdana"/>
                <a:cs typeface="Verdana"/>
                <a:sym typeface="Verdana"/>
              </a:rPr>
              <a:t>unul</a:t>
            </a:r>
            <a:r>
              <a:rPr lang="en-US" sz="2000" dirty="0">
                <a:solidFill>
                  <a:srgbClr val="3D3D3D"/>
                </a:solidFill>
                <a:latin typeface="Verdana"/>
                <a:ea typeface="Verdana"/>
                <a:cs typeface="Verdana"/>
                <a:sym typeface="Verdana"/>
              </a:rPr>
              <a:t> </a:t>
            </a:r>
            <a:r>
              <a:rPr lang="en-US" sz="2000" dirty="0" err="1">
                <a:solidFill>
                  <a:srgbClr val="3D3D3D"/>
                </a:solidFill>
                <a:latin typeface="Verdana"/>
                <a:ea typeface="Verdana"/>
                <a:cs typeface="Verdana"/>
                <a:sym typeface="Verdana"/>
              </a:rPr>
              <a:t>dintre</a:t>
            </a:r>
            <a:r>
              <a:rPr lang="en-US" sz="2000" dirty="0">
                <a:solidFill>
                  <a:srgbClr val="3D3D3D"/>
                </a:solidFill>
                <a:latin typeface="Verdana"/>
                <a:ea typeface="Verdana"/>
                <a:cs typeface="Verdana"/>
                <a:sym typeface="Verdana"/>
              </a:rPr>
              <a:t> </a:t>
            </a:r>
            <a:r>
              <a:rPr lang="en-US" sz="2000" dirty="0" err="1">
                <a:solidFill>
                  <a:srgbClr val="3D3D3D"/>
                </a:solidFill>
                <a:latin typeface="Verdana"/>
                <a:ea typeface="Verdana"/>
                <a:cs typeface="Verdana"/>
                <a:sym typeface="Verdana"/>
              </a:rPr>
              <a:t>factorii</a:t>
            </a:r>
            <a:r>
              <a:rPr lang="en-US" sz="2000" dirty="0">
                <a:solidFill>
                  <a:srgbClr val="3D3D3D"/>
                </a:solidFill>
                <a:latin typeface="Verdana"/>
                <a:ea typeface="Verdana"/>
                <a:cs typeface="Verdana"/>
                <a:sym typeface="Verdana"/>
              </a:rPr>
              <a:t> </a:t>
            </a:r>
            <a:r>
              <a:rPr lang="en-US" sz="2000" dirty="0" err="1">
                <a:solidFill>
                  <a:srgbClr val="3D3D3D"/>
                </a:solidFill>
                <a:latin typeface="Verdana"/>
                <a:ea typeface="Verdana"/>
                <a:cs typeface="Verdana"/>
                <a:sym typeface="Verdana"/>
              </a:rPr>
              <a:t>cei</a:t>
            </a:r>
            <a:r>
              <a:rPr lang="en-US" sz="2000" dirty="0">
                <a:solidFill>
                  <a:srgbClr val="3D3D3D"/>
                </a:solidFill>
                <a:latin typeface="Verdana"/>
                <a:ea typeface="Verdana"/>
                <a:cs typeface="Verdana"/>
                <a:sym typeface="Verdana"/>
              </a:rPr>
              <a:t> </a:t>
            </a:r>
            <a:r>
              <a:rPr lang="en-US" sz="2000" dirty="0" err="1">
                <a:solidFill>
                  <a:srgbClr val="3D3D3D"/>
                </a:solidFill>
                <a:latin typeface="Verdana"/>
                <a:ea typeface="Verdana"/>
                <a:cs typeface="Verdana"/>
                <a:sym typeface="Verdana"/>
              </a:rPr>
              <a:t>mai</a:t>
            </a:r>
            <a:r>
              <a:rPr lang="en-US" sz="2000" dirty="0">
                <a:solidFill>
                  <a:srgbClr val="3D3D3D"/>
                </a:solidFill>
                <a:latin typeface="Verdana"/>
                <a:ea typeface="Verdana"/>
                <a:cs typeface="Verdana"/>
                <a:sym typeface="Verdana"/>
              </a:rPr>
              <a:t> </a:t>
            </a:r>
            <a:r>
              <a:rPr lang="en-US" sz="2000" dirty="0" err="1">
                <a:solidFill>
                  <a:srgbClr val="3D3D3D"/>
                </a:solidFill>
                <a:latin typeface="Verdana"/>
                <a:ea typeface="Verdana"/>
                <a:cs typeface="Verdana"/>
                <a:sym typeface="Verdana"/>
              </a:rPr>
              <a:t>importanți</a:t>
            </a:r>
            <a:r>
              <a:rPr lang="en-US" sz="2000" dirty="0">
                <a:solidFill>
                  <a:srgbClr val="3D3D3D"/>
                </a:solidFill>
                <a:latin typeface="Verdana"/>
                <a:ea typeface="Verdana"/>
                <a:cs typeface="Verdana"/>
                <a:sym typeface="Verdana"/>
              </a:rPr>
              <a:t> </a:t>
            </a:r>
            <a:r>
              <a:rPr lang="en-US" sz="2000" dirty="0" err="1">
                <a:solidFill>
                  <a:srgbClr val="3D3D3D"/>
                </a:solidFill>
                <a:latin typeface="Verdana"/>
                <a:ea typeface="Verdana"/>
                <a:cs typeface="Verdana"/>
                <a:sym typeface="Verdana"/>
              </a:rPr>
              <a:t>pentru</a:t>
            </a:r>
            <a:r>
              <a:rPr lang="en-US" sz="2000" dirty="0">
                <a:solidFill>
                  <a:srgbClr val="3D3D3D"/>
                </a:solidFill>
                <a:latin typeface="Verdana"/>
                <a:ea typeface="Verdana"/>
                <a:cs typeface="Verdana"/>
                <a:sym typeface="Verdana"/>
              </a:rPr>
              <a:t> </a:t>
            </a:r>
            <a:r>
              <a:rPr lang="en-US" sz="2000" dirty="0" err="1">
                <a:solidFill>
                  <a:srgbClr val="3D3D3D"/>
                </a:solidFill>
                <a:latin typeface="Verdana"/>
                <a:ea typeface="Verdana"/>
                <a:cs typeface="Verdana"/>
                <a:sym typeface="Verdana"/>
              </a:rPr>
              <a:t>succesul</a:t>
            </a:r>
            <a:r>
              <a:rPr lang="en-US" sz="2000" dirty="0">
                <a:solidFill>
                  <a:srgbClr val="3D3D3D"/>
                </a:solidFill>
                <a:latin typeface="Verdana"/>
                <a:ea typeface="Verdana"/>
                <a:cs typeface="Verdana"/>
                <a:sym typeface="Verdana"/>
              </a:rPr>
              <a:t> </a:t>
            </a:r>
            <a:r>
              <a:rPr lang="en-US" sz="2000" dirty="0" err="1">
                <a:solidFill>
                  <a:srgbClr val="3D3D3D"/>
                </a:solidFill>
                <a:latin typeface="Verdana"/>
                <a:ea typeface="Verdana"/>
                <a:cs typeface="Verdana"/>
                <a:sym typeface="Verdana"/>
              </a:rPr>
              <a:t>școlar</a:t>
            </a:r>
            <a:r>
              <a:rPr lang="en-US" sz="2000" dirty="0">
                <a:solidFill>
                  <a:srgbClr val="3D3D3D"/>
                </a:solidFill>
                <a:latin typeface="Verdana"/>
                <a:ea typeface="Verdana"/>
                <a:cs typeface="Verdana"/>
                <a:sym typeface="Verdana"/>
              </a:rPr>
              <a:t>, </a:t>
            </a:r>
            <a:r>
              <a:rPr lang="en-US" sz="2000" dirty="0" err="1">
                <a:solidFill>
                  <a:srgbClr val="3D3D3D"/>
                </a:solidFill>
                <a:latin typeface="Verdana"/>
                <a:ea typeface="Verdana"/>
                <a:cs typeface="Verdana"/>
                <a:sym typeface="Verdana"/>
              </a:rPr>
              <a:t>iar</a:t>
            </a:r>
            <a:r>
              <a:rPr lang="en-US" sz="2000" dirty="0">
                <a:solidFill>
                  <a:srgbClr val="3D3D3D"/>
                </a:solidFill>
                <a:latin typeface="Verdana"/>
                <a:ea typeface="Verdana"/>
                <a:cs typeface="Verdana"/>
                <a:sym typeface="Verdana"/>
              </a:rPr>
              <a:t> </a:t>
            </a:r>
            <a:r>
              <a:rPr lang="en-US" sz="2000" dirty="0" err="1">
                <a:solidFill>
                  <a:srgbClr val="3D3D3D"/>
                </a:solidFill>
                <a:latin typeface="Verdana"/>
                <a:ea typeface="Verdana"/>
                <a:cs typeface="Verdana"/>
                <a:sym typeface="Verdana"/>
              </a:rPr>
              <a:t>părinții</a:t>
            </a:r>
            <a:r>
              <a:rPr lang="en-US" sz="2000" dirty="0">
                <a:solidFill>
                  <a:srgbClr val="3D3D3D"/>
                </a:solidFill>
                <a:latin typeface="Verdana"/>
                <a:ea typeface="Verdana"/>
                <a:cs typeface="Verdana"/>
                <a:sym typeface="Verdana"/>
              </a:rPr>
              <a:t> </a:t>
            </a:r>
            <a:r>
              <a:rPr lang="en-US" sz="2000" dirty="0" err="1">
                <a:solidFill>
                  <a:srgbClr val="3D3D3D"/>
                </a:solidFill>
                <a:latin typeface="Verdana"/>
                <a:ea typeface="Verdana"/>
                <a:cs typeface="Verdana"/>
                <a:sym typeface="Verdana"/>
              </a:rPr>
              <a:t>îi</a:t>
            </a:r>
            <a:r>
              <a:rPr lang="en-US" sz="2000" dirty="0">
                <a:solidFill>
                  <a:srgbClr val="3D3D3D"/>
                </a:solidFill>
                <a:latin typeface="Verdana"/>
                <a:ea typeface="Verdana"/>
                <a:cs typeface="Verdana"/>
                <a:sym typeface="Verdana"/>
              </a:rPr>
              <a:t> pot </a:t>
            </a:r>
            <a:r>
              <a:rPr lang="en-US" sz="2000" dirty="0" err="1">
                <a:solidFill>
                  <a:srgbClr val="3D3D3D"/>
                </a:solidFill>
                <a:latin typeface="Verdana"/>
                <a:ea typeface="Verdana"/>
                <a:cs typeface="Verdana"/>
                <a:sym typeface="Verdana"/>
              </a:rPr>
              <a:t>ajuta</a:t>
            </a:r>
            <a:r>
              <a:rPr lang="en-US" sz="2000" dirty="0">
                <a:solidFill>
                  <a:srgbClr val="3D3D3D"/>
                </a:solidFill>
                <a:latin typeface="Verdana"/>
                <a:ea typeface="Verdana"/>
                <a:cs typeface="Verdana"/>
                <a:sym typeface="Verdana"/>
              </a:rPr>
              <a:t> </a:t>
            </a:r>
            <a:r>
              <a:rPr lang="en-US" sz="2000" dirty="0" err="1">
                <a:solidFill>
                  <a:srgbClr val="3D3D3D"/>
                </a:solidFill>
                <a:latin typeface="Verdana"/>
                <a:ea typeface="Verdana"/>
                <a:cs typeface="Verdana"/>
                <a:sym typeface="Verdana"/>
              </a:rPr>
              <a:t>pe</a:t>
            </a:r>
            <a:r>
              <a:rPr lang="en-US" sz="2000" dirty="0">
                <a:solidFill>
                  <a:srgbClr val="3D3D3D"/>
                </a:solidFill>
                <a:latin typeface="Verdana"/>
                <a:ea typeface="Verdana"/>
                <a:cs typeface="Verdana"/>
                <a:sym typeface="Verdana"/>
              </a:rPr>
              <a:t> </a:t>
            </a:r>
            <a:r>
              <a:rPr lang="en-US" sz="2000" dirty="0" err="1">
                <a:solidFill>
                  <a:srgbClr val="3D3D3D"/>
                </a:solidFill>
                <a:latin typeface="Verdana"/>
                <a:ea typeface="Verdana"/>
                <a:cs typeface="Verdana"/>
                <a:sym typeface="Verdana"/>
              </a:rPr>
              <a:t>copii</a:t>
            </a:r>
            <a:r>
              <a:rPr lang="en-US" sz="2000" dirty="0">
                <a:solidFill>
                  <a:srgbClr val="3D3D3D"/>
                </a:solidFill>
                <a:latin typeface="Verdana"/>
                <a:ea typeface="Verdana"/>
                <a:cs typeface="Verdana"/>
                <a:sym typeface="Verdana"/>
              </a:rPr>
              <a:t> </a:t>
            </a:r>
            <a:r>
              <a:rPr lang="en-US" sz="2000" dirty="0" err="1">
                <a:solidFill>
                  <a:srgbClr val="3D3D3D"/>
                </a:solidFill>
                <a:latin typeface="Verdana"/>
                <a:ea typeface="Verdana"/>
                <a:cs typeface="Verdana"/>
                <a:sym typeface="Verdana"/>
              </a:rPr>
              <a:t>să</a:t>
            </a:r>
            <a:r>
              <a:rPr lang="en-US" sz="2000" dirty="0">
                <a:solidFill>
                  <a:srgbClr val="3D3D3D"/>
                </a:solidFill>
                <a:latin typeface="Verdana"/>
                <a:ea typeface="Verdana"/>
                <a:cs typeface="Verdana"/>
                <a:sym typeface="Verdana"/>
              </a:rPr>
              <a:t> </a:t>
            </a:r>
            <a:r>
              <a:rPr lang="en-US" sz="2000" dirty="0" err="1">
                <a:solidFill>
                  <a:srgbClr val="3D3D3D"/>
                </a:solidFill>
                <a:latin typeface="Verdana"/>
                <a:ea typeface="Verdana"/>
                <a:cs typeface="Verdana"/>
                <a:sym typeface="Verdana"/>
              </a:rPr>
              <a:t>și</a:t>
            </a:r>
            <a:r>
              <a:rPr lang="en-US" sz="2000" dirty="0">
                <a:solidFill>
                  <a:srgbClr val="3D3D3D"/>
                </a:solidFill>
                <a:latin typeface="Verdana"/>
                <a:ea typeface="Verdana"/>
                <a:cs typeface="Verdana"/>
                <a:sym typeface="Verdana"/>
              </a:rPr>
              <a:t>-l </a:t>
            </a:r>
            <a:r>
              <a:rPr lang="en-US" sz="2000" dirty="0" err="1">
                <a:solidFill>
                  <a:srgbClr val="3D3D3D"/>
                </a:solidFill>
                <a:latin typeface="Verdana"/>
                <a:ea typeface="Verdana"/>
                <a:cs typeface="Verdana"/>
                <a:sym typeface="Verdana"/>
              </a:rPr>
              <a:t>dezvolte</a:t>
            </a:r>
            <a:r>
              <a:rPr lang="en-US" sz="2000" dirty="0">
                <a:solidFill>
                  <a:srgbClr val="3D3D3D"/>
                </a:solidFill>
                <a:latin typeface="Verdana"/>
                <a:ea typeface="Verdana"/>
                <a:cs typeface="Verdana"/>
                <a:sym typeface="Verdana"/>
              </a:rPr>
              <a:t> </a:t>
            </a:r>
            <a:r>
              <a:rPr lang="en-US" sz="2000" dirty="0" err="1">
                <a:solidFill>
                  <a:srgbClr val="3D3D3D"/>
                </a:solidFill>
                <a:latin typeface="Verdana"/>
                <a:ea typeface="Verdana"/>
                <a:cs typeface="Verdana"/>
                <a:sym typeface="Verdana"/>
              </a:rPr>
              <a:t>în</a:t>
            </a:r>
            <a:r>
              <a:rPr lang="en-US" sz="2000" dirty="0">
                <a:solidFill>
                  <a:srgbClr val="3D3D3D"/>
                </a:solidFill>
                <a:latin typeface="Verdana"/>
                <a:ea typeface="Verdana"/>
                <a:cs typeface="Verdana"/>
                <a:sym typeface="Verdana"/>
              </a:rPr>
              <a:t> mod </a:t>
            </a:r>
            <a:r>
              <a:rPr lang="en-US" sz="2000" dirty="0" err="1">
                <a:solidFill>
                  <a:srgbClr val="3D3D3D"/>
                </a:solidFill>
                <a:latin typeface="Verdana"/>
                <a:ea typeface="Verdana"/>
                <a:cs typeface="Verdana"/>
                <a:sym typeface="Verdana"/>
              </a:rPr>
              <a:t>semnificativ</a:t>
            </a:r>
            <a:r>
              <a:rPr lang="en-US" sz="2000" dirty="0">
                <a:solidFill>
                  <a:srgbClr val="3D3D3D"/>
                </a:solidFill>
                <a:latin typeface="Verdana"/>
                <a:ea typeface="Verdana"/>
                <a:cs typeface="Verdana"/>
                <a:sym typeface="Verdana"/>
              </a:rPr>
              <a:t>.</a:t>
            </a:r>
            <a:endParaRPr sz="2000" dirty="0">
              <a:solidFill>
                <a:schemeClr val="dk1"/>
              </a:solidFill>
              <a:latin typeface="Calibri"/>
              <a:ea typeface="Calibri"/>
              <a:cs typeface="Calibri"/>
              <a:sym typeface="Calibri"/>
            </a:endParaRPr>
          </a:p>
        </p:txBody>
      </p:sp>
      <p:pic>
        <p:nvPicPr>
          <p:cNvPr id="2" name="Рисунок 3" descr="https://lh4.googleusercontent.com/ARUQNHdmRHlggM93X81ZHH2yUmYR2vR_IzK2fb1OW3CY8IKbTNpIJnSdlCUOe0SzRCklmZbPgNDENY9EMP1hgqo5ipgzgXX8P4rKQRSOPoaHNh_6WvAW7he-ZoGXfCKx3KnBcfA">
            <a:extLst>
              <a:ext uri="{FF2B5EF4-FFF2-40B4-BE49-F238E27FC236}">
                <a16:creationId xmlns:a16="http://schemas.microsoft.com/office/drawing/2014/main" id="{F5A9243D-8A2D-C052-930A-AD4CA298B1EC}"/>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0" y="-56902"/>
            <a:ext cx="946150" cy="984250"/>
          </a:xfrm>
          <a:prstGeom prst="rect">
            <a:avLst/>
          </a:prstGeom>
          <a:noFill/>
          <a:ln>
            <a:noFill/>
          </a:ln>
        </p:spPr>
      </p:pic>
      <p:sp>
        <p:nvSpPr>
          <p:cNvPr id="4" name="TextBox 3">
            <a:extLst>
              <a:ext uri="{FF2B5EF4-FFF2-40B4-BE49-F238E27FC236}">
                <a16:creationId xmlns:a16="http://schemas.microsoft.com/office/drawing/2014/main" id="{29DA9B09-E5FA-3000-AC3B-1B80D65FA806}"/>
              </a:ext>
            </a:extLst>
          </p:cNvPr>
          <p:cNvSpPr txBox="1"/>
          <p:nvPr/>
        </p:nvSpPr>
        <p:spPr>
          <a:xfrm>
            <a:off x="762000" y="1808480"/>
            <a:ext cx="3169920" cy="2000548"/>
          </a:xfrm>
          <a:prstGeom prst="rect">
            <a:avLst/>
          </a:prstGeom>
          <a:noFill/>
        </p:spPr>
        <p:txBody>
          <a:bodyPr wrap="square">
            <a:spAutoFit/>
          </a:bodyPr>
          <a:lstStyle/>
          <a:p>
            <a:pPr lvl="0" algn="ctr"/>
            <a:r>
              <a:rPr lang="en-US" sz="2800" b="1" dirty="0" err="1">
                <a:solidFill>
                  <a:srgbClr val="C00000"/>
                </a:solidFill>
                <a:latin typeface="Verdana"/>
                <a:ea typeface="Verdana"/>
                <a:cs typeface="Verdana"/>
                <a:sym typeface="Verdana"/>
              </a:rPr>
              <a:t>Ajutați</a:t>
            </a:r>
            <a:r>
              <a:rPr lang="en-US" sz="2800" b="1" dirty="0">
                <a:solidFill>
                  <a:srgbClr val="C00000"/>
                </a:solidFill>
                <a:latin typeface="Verdana"/>
                <a:ea typeface="Verdana"/>
                <a:cs typeface="Verdana"/>
                <a:sym typeface="Verdana"/>
              </a:rPr>
              <a:t>-l</a:t>
            </a:r>
            <a:endParaRPr lang="ro-RO" sz="2800" b="1" dirty="0">
              <a:solidFill>
                <a:srgbClr val="C00000"/>
              </a:solidFill>
              <a:latin typeface="Verdana"/>
              <a:ea typeface="Verdana"/>
              <a:cs typeface="Verdana"/>
              <a:sym typeface="Verdana"/>
            </a:endParaRPr>
          </a:p>
          <a:p>
            <a:pPr lvl="0" algn="ctr"/>
            <a:r>
              <a:rPr lang="en-US" sz="2800" b="1" dirty="0">
                <a:solidFill>
                  <a:srgbClr val="C00000"/>
                </a:solidFill>
                <a:latin typeface="Verdana"/>
                <a:ea typeface="Verdana"/>
                <a:cs typeface="Verdana"/>
                <a:sym typeface="Verdana"/>
              </a:rPr>
              <a:t> </a:t>
            </a:r>
            <a:r>
              <a:rPr lang="en-US" sz="2800" b="1" dirty="0" err="1">
                <a:solidFill>
                  <a:srgbClr val="C00000"/>
                </a:solidFill>
                <a:latin typeface="Verdana"/>
                <a:ea typeface="Verdana"/>
                <a:cs typeface="Verdana"/>
                <a:sym typeface="Verdana"/>
              </a:rPr>
              <a:t>să-și</a:t>
            </a:r>
            <a:r>
              <a:rPr lang="en-US" sz="2800" b="1" dirty="0">
                <a:solidFill>
                  <a:srgbClr val="C00000"/>
                </a:solidFill>
                <a:latin typeface="Verdana"/>
                <a:ea typeface="Verdana"/>
                <a:cs typeface="Verdana"/>
                <a:sym typeface="Verdana"/>
              </a:rPr>
              <a:t> </a:t>
            </a:r>
            <a:r>
              <a:rPr lang="en-US" sz="2800" b="1" dirty="0" err="1">
                <a:solidFill>
                  <a:srgbClr val="C00000"/>
                </a:solidFill>
                <a:latin typeface="Verdana"/>
                <a:ea typeface="Verdana"/>
                <a:cs typeface="Verdana"/>
                <a:sym typeface="Verdana"/>
              </a:rPr>
              <a:t>dezvolte</a:t>
            </a:r>
            <a:r>
              <a:rPr lang="en-US" sz="2800" b="1" dirty="0">
                <a:solidFill>
                  <a:srgbClr val="C00000"/>
                </a:solidFill>
                <a:latin typeface="Verdana"/>
                <a:ea typeface="Verdana"/>
                <a:cs typeface="Verdana"/>
                <a:sym typeface="Verdana"/>
              </a:rPr>
              <a:t> </a:t>
            </a:r>
            <a:r>
              <a:rPr lang="en-US" sz="2800" b="1" dirty="0" err="1">
                <a:solidFill>
                  <a:srgbClr val="C00000"/>
                </a:solidFill>
                <a:latin typeface="Verdana"/>
                <a:ea typeface="Verdana"/>
                <a:cs typeface="Verdana"/>
                <a:sym typeface="Verdana"/>
              </a:rPr>
              <a:t>obiceiuri</a:t>
            </a:r>
            <a:r>
              <a:rPr lang="en-US" sz="2800" b="1" dirty="0">
                <a:solidFill>
                  <a:srgbClr val="C00000"/>
                </a:solidFill>
                <a:latin typeface="Verdana"/>
                <a:ea typeface="Verdana"/>
                <a:cs typeface="Verdana"/>
                <a:sym typeface="Verdana"/>
              </a:rPr>
              <a:t> </a:t>
            </a:r>
            <a:r>
              <a:rPr lang="en-US" sz="2800" b="1" dirty="0" err="1">
                <a:solidFill>
                  <a:srgbClr val="C00000"/>
                </a:solidFill>
                <a:latin typeface="Verdana"/>
                <a:ea typeface="Verdana"/>
                <a:cs typeface="Verdana"/>
                <a:sym typeface="Verdana"/>
              </a:rPr>
              <a:t>prin</a:t>
            </a:r>
            <a:r>
              <a:rPr lang="en-US" sz="2800" b="1" dirty="0">
                <a:solidFill>
                  <a:srgbClr val="C00000"/>
                </a:solidFill>
                <a:latin typeface="Verdana"/>
                <a:ea typeface="Verdana"/>
                <a:cs typeface="Verdana"/>
                <a:sym typeface="Verdana"/>
              </a:rPr>
              <a:t> reguli.</a:t>
            </a:r>
            <a:r>
              <a:rPr lang="en-US" sz="2800" dirty="0">
                <a:solidFill>
                  <a:srgbClr val="C00000"/>
                </a:solidFill>
                <a:latin typeface="Verdana"/>
                <a:ea typeface="Verdana"/>
                <a:cs typeface="Verdana"/>
                <a:sym typeface="Verdana"/>
              </a:rPr>
              <a:t> </a:t>
            </a:r>
          </a:p>
          <a:p>
            <a:pPr marL="0" marR="0" lvl="0" indent="0" algn="l" rtl="0">
              <a:spcBef>
                <a:spcPts val="0"/>
              </a:spcBef>
              <a:spcAft>
                <a:spcPts val="0"/>
              </a:spcAft>
              <a:buNone/>
            </a:pPr>
            <a:endParaRPr lang="en-US" sz="1200" dirty="0">
              <a:solidFill>
                <a:srgbClr val="3D3D3D"/>
              </a:solidFill>
              <a:latin typeface="Verdana"/>
              <a:ea typeface="Verdana"/>
              <a:cs typeface="Verdana"/>
              <a:sym typeface="Verdan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0"/>
                                        </p:tgtEl>
                                        <p:attrNameLst>
                                          <p:attrName>style.visibility</p:attrName>
                                        </p:attrNameLst>
                                      </p:cBhvr>
                                      <p:to>
                                        <p:strVal val="visible"/>
                                      </p:to>
                                    </p:set>
                                    <p:animEffect transition="in" filter="fade">
                                      <p:cBhvr>
                                        <p:cTn id="7" dur="1000"/>
                                        <p:tgtEl>
                                          <p:spTgt spid="34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pic>
        <p:nvPicPr>
          <p:cNvPr id="349" name="Google Shape;349;p12"/>
          <p:cNvPicPr preferRelativeResize="0"/>
          <p:nvPr/>
        </p:nvPicPr>
        <p:blipFill rotWithShape="1">
          <a:blip r:embed="rId3">
            <a:alphaModFix/>
          </a:blip>
          <a:srcRect/>
          <a:stretch/>
        </p:blipFill>
        <p:spPr>
          <a:xfrm>
            <a:off x="6769393" y="0"/>
            <a:ext cx="5326664" cy="6417350"/>
          </a:xfrm>
          <a:prstGeom prst="rect">
            <a:avLst/>
          </a:prstGeom>
          <a:noFill/>
          <a:ln>
            <a:noFill/>
          </a:ln>
        </p:spPr>
      </p:pic>
      <p:sp>
        <p:nvSpPr>
          <p:cNvPr id="350" name="Google Shape;350;p12"/>
          <p:cNvSpPr/>
          <p:nvPr/>
        </p:nvSpPr>
        <p:spPr>
          <a:xfrm>
            <a:off x="795130" y="2226365"/>
            <a:ext cx="5546933" cy="2495683"/>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1400" dirty="0">
                <a:solidFill>
                  <a:srgbClr val="3D3D3D"/>
                </a:solidFill>
                <a:latin typeface="Verdana"/>
                <a:ea typeface="Verdana"/>
                <a:cs typeface="Verdana"/>
                <a:sym typeface="Verdana"/>
              </a:rPr>
              <a:t> </a:t>
            </a:r>
            <a:r>
              <a:rPr lang="en-US" sz="2400" dirty="0">
                <a:solidFill>
                  <a:srgbClr val="3D3D3D"/>
                </a:solidFill>
                <a:latin typeface="Verdana"/>
                <a:ea typeface="Verdana"/>
                <a:cs typeface="Verdana"/>
                <a:sym typeface="Verdana"/>
              </a:rPr>
              <a:t>C</a:t>
            </a:r>
            <a:r>
              <a:rPr lang="ro-RO" sz="2400" dirty="0">
                <a:solidFill>
                  <a:srgbClr val="3D3D3D"/>
                </a:solidFill>
                <a:latin typeface="Verdana"/>
                <a:ea typeface="Verdana"/>
                <a:cs typeface="Verdana"/>
                <a:sym typeface="Verdana"/>
              </a:rPr>
              <a:t>â</a:t>
            </a:r>
            <a:r>
              <a:rPr lang="en-US" sz="2400" dirty="0" err="1">
                <a:solidFill>
                  <a:srgbClr val="3D3D3D"/>
                </a:solidFill>
                <a:latin typeface="Verdana"/>
                <a:ea typeface="Verdana"/>
                <a:cs typeface="Verdana"/>
                <a:sym typeface="Verdana"/>
              </a:rPr>
              <a:t>nd</a:t>
            </a:r>
            <a:r>
              <a:rPr lang="en-US" sz="2400" dirty="0">
                <a:solidFill>
                  <a:srgbClr val="3D3D3D"/>
                </a:solidFill>
                <a:latin typeface="Verdana"/>
                <a:ea typeface="Verdana"/>
                <a:cs typeface="Verdana"/>
                <a:sym typeface="Verdana"/>
              </a:rPr>
              <a:t> </a:t>
            </a:r>
            <a:r>
              <a:rPr lang="en-US" sz="2400" dirty="0" err="1">
                <a:solidFill>
                  <a:srgbClr val="3D3D3D"/>
                </a:solidFill>
                <a:latin typeface="Verdana"/>
                <a:ea typeface="Verdana"/>
                <a:cs typeface="Verdana"/>
                <a:sym typeface="Verdana"/>
              </a:rPr>
              <a:t>copiii</a:t>
            </a:r>
            <a:r>
              <a:rPr lang="en-US" sz="2400" dirty="0">
                <a:solidFill>
                  <a:srgbClr val="3D3D3D"/>
                </a:solidFill>
                <a:latin typeface="Verdana"/>
                <a:ea typeface="Verdana"/>
                <a:cs typeface="Verdana"/>
                <a:sym typeface="Verdana"/>
              </a:rPr>
              <a:t> </a:t>
            </a:r>
            <a:r>
              <a:rPr lang="en-US" sz="2400" dirty="0" err="1">
                <a:solidFill>
                  <a:srgbClr val="3D3D3D"/>
                </a:solidFill>
                <a:latin typeface="Verdana"/>
                <a:ea typeface="Verdana"/>
                <a:cs typeface="Verdana"/>
                <a:sym typeface="Verdana"/>
              </a:rPr>
              <a:t>simt</a:t>
            </a:r>
            <a:r>
              <a:rPr lang="en-US" sz="2400" dirty="0">
                <a:solidFill>
                  <a:srgbClr val="3D3D3D"/>
                </a:solidFill>
                <a:latin typeface="Verdana"/>
                <a:ea typeface="Verdana"/>
                <a:cs typeface="Verdana"/>
                <a:sym typeface="Verdana"/>
              </a:rPr>
              <a:t> c</a:t>
            </a:r>
            <a:r>
              <a:rPr lang="ro-RO" sz="2400" dirty="0">
                <a:solidFill>
                  <a:srgbClr val="3D3D3D"/>
                </a:solidFill>
                <a:latin typeface="Verdana"/>
                <a:ea typeface="Verdana"/>
                <a:cs typeface="Verdana"/>
                <a:sym typeface="Verdana"/>
              </a:rPr>
              <a:t>ă</a:t>
            </a:r>
            <a:r>
              <a:rPr lang="en-US" sz="2400" dirty="0">
                <a:solidFill>
                  <a:srgbClr val="3D3D3D"/>
                </a:solidFill>
                <a:latin typeface="Verdana"/>
                <a:ea typeface="Verdana"/>
                <a:cs typeface="Verdana"/>
                <a:sym typeface="Verdana"/>
              </a:rPr>
              <a:t> </a:t>
            </a:r>
            <a:r>
              <a:rPr lang="en-US" sz="2400" dirty="0" err="1">
                <a:solidFill>
                  <a:srgbClr val="3D3D3D"/>
                </a:solidFill>
                <a:latin typeface="Verdana"/>
                <a:ea typeface="Verdana"/>
                <a:cs typeface="Verdana"/>
                <a:sym typeface="Verdana"/>
              </a:rPr>
              <a:t>primesc</a:t>
            </a:r>
            <a:r>
              <a:rPr lang="en-US" sz="2400" dirty="0">
                <a:solidFill>
                  <a:srgbClr val="3D3D3D"/>
                </a:solidFill>
                <a:latin typeface="Verdana"/>
                <a:ea typeface="Verdana"/>
                <a:cs typeface="Verdana"/>
                <a:sym typeface="Verdana"/>
              </a:rPr>
              <a:t> </a:t>
            </a:r>
            <a:r>
              <a:rPr lang="en-US" sz="2400" dirty="0" err="1">
                <a:solidFill>
                  <a:srgbClr val="3D3D3D"/>
                </a:solidFill>
                <a:latin typeface="Verdana"/>
                <a:ea typeface="Verdana"/>
                <a:cs typeface="Verdana"/>
                <a:sym typeface="Verdana"/>
              </a:rPr>
              <a:t>iubire</a:t>
            </a:r>
            <a:r>
              <a:rPr lang="en-US" sz="2400" dirty="0">
                <a:solidFill>
                  <a:srgbClr val="3D3D3D"/>
                </a:solidFill>
                <a:latin typeface="Verdana"/>
                <a:ea typeface="Verdana"/>
                <a:cs typeface="Verdana"/>
                <a:sym typeface="Verdana"/>
              </a:rPr>
              <a:t> </a:t>
            </a:r>
            <a:r>
              <a:rPr lang="ro-RO" sz="2400" dirty="0" err="1">
                <a:solidFill>
                  <a:srgbClr val="3D3D3D"/>
                </a:solidFill>
                <a:latin typeface="Verdana"/>
                <a:ea typeface="Verdana"/>
                <a:cs typeface="Verdana"/>
                <a:sym typeface="Verdana"/>
              </a:rPr>
              <a:t>ș</a:t>
            </a:r>
            <a:r>
              <a:rPr lang="en-US" sz="2400" dirty="0" err="1">
                <a:solidFill>
                  <a:srgbClr val="3D3D3D"/>
                </a:solidFill>
                <a:latin typeface="Verdana"/>
                <a:ea typeface="Verdana"/>
                <a:cs typeface="Verdana"/>
                <a:sym typeface="Verdana"/>
              </a:rPr>
              <a:t>i</a:t>
            </a:r>
            <a:r>
              <a:rPr lang="en-US" sz="2400" dirty="0">
                <a:solidFill>
                  <a:srgbClr val="3D3D3D"/>
                </a:solidFill>
                <a:latin typeface="Verdana"/>
                <a:ea typeface="Verdana"/>
                <a:cs typeface="Verdana"/>
                <a:sym typeface="Verdana"/>
              </a:rPr>
              <a:t> </a:t>
            </a:r>
            <a:r>
              <a:rPr lang="en-US" sz="2400" dirty="0" err="1">
                <a:solidFill>
                  <a:srgbClr val="3D3D3D"/>
                </a:solidFill>
                <a:latin typeface="Verdana"/>
                <a:ea typeface="Verdana"/>
                <a:cs typeface="Verdana"/>
                <a:sym typeface="Verdana"/>
              </a:rPr>
              <a:t>apreciere</a:t>
            </a:r>
            <a:r>
              <a:rPr lang="en-US" sz="2400" dirty="0">
                <a:solidFill>
                  <a:srgbClr val="3D3D3D"/>
                </a:solidFill>
                <a:latin typeface="Verdana"/>
                <a:ea typeface="Verdana"/>
                <a:cs typeface="Verdana"/>
                <a:sym typeface="Verdana"/>
              </a:rPr>
              <a:t> </a:t>
            </a:r>
            <a:r>
              <a:rPr lang="en-US" sz="2400" dirty="0" err="1">
                <a:solidFill>
                  <a:srgbClr val="3D3D3D"/>
                </a:solidFill>
                <a:latin typeface="Verdana"/>
                <a:ea typeface="Verdana"/>
                <a:cs typeface="Verdana"/>
                <a:sym typeface="Verdana"/>
              </a:rPr>
              <a:t>doar</a:t>
            </a:r>
            <a:r>
              <a:rPr lang="en-US" sz="2400" dirty="0">
                <a:solidFill>
                  <a:srgbClr val="3D3D3D"/>
                </a:solidFill>
                <a:latin typeface="Verdana"/>
                <a:ea typeface="Verdana"/>
                <a:cs typeface="Verdana"/>
                <a:sym typeface="Verdana"/>
              </a:rPr>
              <a:t> c</a:t>
            </a:r>
            <a:r>
              <a:rPr lang="ro-RO" sz="2400" dirty="0">
                <a:solidFill>
                  <a:srgbClr val="3D3D3D"/>
                </a:solidFill>
                <a:latin typeface="Verdana"/>
                <a:ea typeface="Verdana"/>
                <a:cs typeface="Verdana"/>
                <a:sym typeface="Verdana"/>
              </a:rPr>
              <a:t>â</a:t>
            </a:r>
            <a:r>
              <a:rPr lang="en-US" sz="2400" dirty="0" err="1">
                <a:solidFill>
                  <a:srgbClr val="3D3D3D"/>
                </a:solidFill>
                <a:latin typeface="Verdana"/>
                <a:ea typeface="Verdana"/>
                <a:cs typeface="Verdana"/>
                <a:sym typeface="Verdana"/>
              </a:rPr>
              <a:t>nd</a:t>
            </a:r>
            <a:r>
              <a:rPr lang="en-US" sz="2400" dirty="0">
                <a:solidFill>
                  <a:srgbClr val="3D3D3D"/>
                </a:solidFill>
                <a:latin typeface="Verdana"/>
                <a:ea typeface="Verdana"/>
                <a:cs typeface="Verdana"/>
                <a:sym typeface="Verdana"/>
              </a:rPr>
              <a:t> </a:t>
            </a:r>
            <a:r>
              <a:rPr lang="en-US" sz="2400" dirty="0" err="1">
                <a:solidFill>
                  <a:srgbClr val="3D3D3D"/>
                </a:solidFill>
                <a:latin typeface="Verdana"/>
                <a:ea typeface="Verdana"/>
                <a:cs typeface="Verdana"/>
                <a:sym typeface="Verdana"/>
              </a:rPr>
              <a:t>ob</a:t>
            </a:r>
            <a:r>
              <a:rPr lang="ro-RO" sz="2400" dirty="0">
                <a:solidFill>
                  <a:srgbClr val="3D3D3D"/>
                </a:solidFill>
                <a:latin typeface="Verdana"/>
                <a:ea typeface="Verdana"/>
                <a:cs typeface="Verdana"/>
                <a:sym typeface="Verdana"/>
              </a:rPr>
              <a:t>ț</a:t>
            </a:r>
            <a:r>
              <a:rPr lang="en-US" sz="2400" dirty="0">
                <a:solidFill>
                  <a:srgbClr val="3D3D3D"/>
                </a:solidFill>
                <a:latin typeface="Verdana"/>
                <a:ea typeface="Verdana"/>
                <a:cs typeface="Verdana"/>
                <a:sym typeface="Verdana"/>
              </a:rPr>
              <a:t>in </a:t>
            </a:r>
            <a:r>
              <a:rPr lang="en-US" sz="2400" dirty="0" err="1">
                <a:solidFill>
                  <a:srgbClr val="3D3D3D"/>
                </a:solidFill>
                <a:latin typeface="Verdana"/>
                <a:ea typeface="Verdana"/>
                <a:cs typeface="Verdana"/>
                <a:sym typeface="Verdana"/>
              </a:rPr>
              <a:t>rezultatele</a:t>
            </a:r>
            <a:r>
              <a:rPr lang="en-US" sz="2400" dirty="0">
                <a:solidFill>
                  <a:srgbClr val="3D3D3D"/>
                </a:solidFill>
                <a:latin typeface="Verdana"/>
                <a:ea typeface="Verdana"/>
                <a:cs typeface="Verdana"/>
                <a:sym typeface="Verdana"/>
              </a:rPr>
              <a:t> </a:t>
            </a:r>
            <a:r>
              <a:rPr lang="en-US" sz="2400" dirty="0" err="1">
                <a:solidFill>
                  <a:srgbClr val="3D3D3D"/>
                </a:solidFill>
                <a:latin typeface="Verdana"/>
                <a:ea typeface="Verdana"/>
                <a:cs typeface="Verdana"/>
                <a:sym typeface="Verdana"/>
              </a:rPr>
              <a:t>dorite</a:t>
            </a:r>
            <a:r>
              <a:rPr lang="en-US" sz="2400" dirty="0">
                <a:solidFill>
                  <a:srgbClr val="3D3D3D"/>
                </a:solidFill>
                <a:latin typeface="Verdana"/>
                <a:ea typeface="Verdana"/>
                <a:cs typeface="Verdana"/>
                <a:sym typeface="Verdana"/>
              </a:rPr>
              <a:t> de p</a:t>
            </a:r>
            <a:r>
              <a:rPr lang="ro-RO" sz="2400" dirty="0">
                <a:solidFill>
                  <a:srgbClr val="3D3D3D"/>
                </a:solidFill>
                <a:latin typeface="Verdana"/>
                <a:ea typeface="Verdana"/>
                <a:cs typeface="Verdana"/>
                <a:sym typeface="Verdana"/>
              </a:rPr>
              <a:t>ă</a:t>
            </a:r>
            <a:r>
              <a:rPr lang="en-US" sz="2400" dirty="0" err="1">
                <a:solidFill>
                  <a:srgbClr val="3D3D3D"/>
                </a:solidFill>
                <a:latin typeface="Verdana"/>
                <a:ea typeface="Verdana"/>
                <a:cs typeface="Verdana"/>
                <a:sym typeface="Verdana"/>
              </a:rPr>
              <a:t>rin</a:t>
            </a:r>
            <a:r>
              <a:rPr lang="ro-RO" sz="2400" dirty="0">
                <a:solidFill>
                  <a:srgbClr val="3D3D3D"/>
                </a:solidFill>
                <a:latin typeface="Verdana"/>
                <a:ea typeface="Verdana"/>
                <a:cs typeface="Verdana"/>
                <a:sym typeface="Verdana"/>
              </a:rPr>
              <a:t>ț</a:t>
            </a:r>
            <a:r>
              <a:rPr lang="en-US" sz="2400" dirty="0" err="1">
                <a:solidFill>
                  <a:srgbClr val="3D3D3D"/>
                </a:solidFill>
                <a:latin typeface="Verdana"/>
                <a:ea typeface="Verdana"/>
                <a:cs typeface="Verdana"/>
                <a:sym typeface="Verdana"/>
              </a:rPr>
              <a:t>i</a:t>
            </a:r>
            <a:r>
              <a:rPr lang="en-US" sz="2400" dirty="0">
                <a:solidFill>
                  <a:srgbClr val="3D3D3D"/>
                </a:solidFill>
                <a:latin typeface="Verdana"/>
                <a:ea typeface="Verdana"/>
                <a:cs typeface="Verdana"/>
                <a:sym typeface="Verdana"/>
              </a:rPr>
              <a:t>, </a:t>
            </a:r>
            <a:r>
              <a:rPr lang="en-US" sz="2400" dirty="0" err="1">
                <a:solidFill>
                  <a:srgbClr val="3D3D3D"/>
                </a:solidFill>
                <a:latin typeface="Verdana"/>
                <a:ea typeface="Verdana"/>
                <a:cs typeface="Verdana"/>
                <a:sym typeface="Verdana"/>
              </a:rPr>
              <a:t>fiecare</a:t>
            </a:r>
            <a:r>
              <a:rPr lang="en-US" sz="2400" dirty="0">
                <a:solidFill>
                  <a:srgbClr val="3D3D3D"/>
                </a:solidFill>
                <a:latin typeface="Verdana"/>
                <a:ea typeface="Verdana"/>
                <a:cs typeface="Verdana"/>
                <a:sym typeface="Verdana"/>
              </a:rPr>
              <a:t> </a:t>
            </a:r>
            <a:r>
              <a:rPr lang="en-US" sz="2400" dirty="0" err="1">
                <a:solidFill>
                  <a:srgbClr val="3D3D3D"/>
                </a:solidFill>
                <a:latin typeface="Verdana"/>
                <a:ea typeface="Verdana"/>
                <a:cs typeface="Verdana"/>
                <a:sym typeface="Verdana"/>
              </a:rPr>
              <a:t>situa</a:t>
            </a:r>
            <a:r>
              <a:rPr lang="ro-RO" sz="2400" dirty="0">
                <a:solidFill>
                  <a:srgbClr val="3D3D3D"/>
                </a:solidFill>
                <a:latin typeface="Verdana"/>
                <a:ea typeface="Verdana"/>
                <a:cs typeface="Verdana"/>
                <a:sym typeface="Verdana"/>
              </a:rPr>
              <a:t>ț</a:t>
            </a:r>
            <a:r>
              <a:rPr lang="en-US" sz="2400" dirty="0" err="1">
                <a:solidFill>
                  <a:srgbClr val="3D3D3D"/>
                </a:solidFill>
                <a:latin typeface="Verdana"/>
                <a:ea typeface="Verdana"/>
                <a:cs typeface="Verdana"/>
                <a:sym typeface="Verdana"/>
              </a:rPr>
              <a:t>ie</a:t>
            </a:r>
            <a:r>
              <a:rPr lang="en-US" sz="2400" dirty="0">
                <a:solidFill>
                  <a:srgbClr val="3D3D3D"/>
                </a:solidFill>
                <a:latin typeface="Verdana"/>
                <a:ea typeface="Verdana"/>
                <a:cs typeface="Verdana"/>
                <a:sym typeface="Verdana"/>
              </a:rPr>
              <a:t> </a:t>
            </a:r>
            <a:r>
              <a:rPr lang="en-US" sz="2400" dirty="0" err="1">
                <a:solidFill>
                  <a:srgbClr val="3D3D3D"/>
                </a:solidFill>
                <a:latin typeface="Verdana"/>
                <a:ea typeface="Verdana"/>
                <a:cs typeface="Verdana"/>
                <a:sym typeface="Verdana"/>
              </a:rPr>
              <a:t>nou</a:t>
            </a:r>
            <a:r>
              <a:rPr lang="ro-RO" sz="2400" dirty="0">
                <a:solidFill>
                  <a:srgbClr val="3D3D3D"/>
                </a:solidFill>
                <a:latin typeface="Verdana"/>
                <a:ea typeface="Verdana"/>
                <a:cs typeface="Verdana"/>
                <a:sym typeface="Verdana"/>
              </a:rPr>
              <a:t>ă</a:t>
            </a:r>
            <a:r>
              <a:rPr lang="en-US" sz="2400" dirty="0">
                <a:solidFill>
                  <a:srgbClr val="3D3D3D"/>
                </a:solidFill>
                <a:latin typeface="Verdana"/>
                <a:ea typeface="Verdana"/>
                <a:cs typeface="Verdana"/>
                <a:sym typeface="Verdana"/>
              </a:rPr>
              <a:t> </a:t>
            </a:r>
            <a:r>
              <a:rPr lang="en-US" sz="2400" dirty="0" err="1">
                <a:solidFill>
                  <a:srgbClr val="3D3D3D"/>
                </a:solidFill>
                <a:latin typeface="Verdana"/>
                <a:ea typeface="Verdana"/>
                <a:cs typeface="Verdana"/>
                <a:sym typeface="Verdana"/>
              </a:rPr>
              <a:t>sau</a:t>
            </a:r>
            <a:r>
              <a:rPr lang="en-US" sz="2400" dirty="0">
                <a:solidFill>
                  <a:srgbClr val="3D3D3D"/>
                </a:solidFill>
                <a:latin typeface="Verdana"/>
                <a:ea typeface="Verdana"/>
                <a:cs typeface="Verdana"/>
                <a:sym typeface="Verdana"/>
              </a:rPr>
              <a:t> </a:t>
            </a:r>
            <a:r>
              <a:rPr lang="en-US" sz="2400" dirty="0" err="1">
                <a:solidFill>
                  <a:srgbClr val="3D3D3D"/>
                </a:solidFill>
                <a:latin typeface="Verdana"/>
                <a:ea typeface="Verdana"/>
                <a:cs typeface="Verdana"/>
                <a:sym typeface="Verdana"/>
              </a:rPr>
              <a:t>dificil</a:t>
            </a:r>
            <a:r>
              <a:rPr lang="ro-RO" sz="2400" dirty="0">
                <a:solidFill>
                  <a:srgbClr val="3D3D3D"/>
                </a:solidFill>
                <a:latin typeface="Verdana"/>
                <a:ea typeface="Verdana"/>
                <a:cs typeface="Verdana"/>
                <a:sym typeface="Verdana"/>
              </a:rPr>
              <a:t>ă</a:t>
            </a:r>
            <a:r>
              <a:rPr lang="en-US" sz="2400" dirty="0">
                <a:solidFill>
                  <a:srgbClr val="3D3D3D"/>
                </a:solidFill>
                <a:latin typeface="Verdana"/>
                <a:ea typeface="Verdana"/>
                <a:cs typeface="Verdana"/>
                <a:sym typeface="Verdana"/>
              </a:rPr>
              <a:t> </a:t>
            </a:r>
            <a:r>
              <a:rPr lang="en-US" sz="2400" dirty="0" err="1">
                <a:solidFill>
                  <a:srgbClr val="3D3D3D"/>
                </a:solidFill>
                <a:latin typeface="Verdana"/>
                <a:ea typeface="Verdana"/>
                <a:cs typeface="Verdana"/>
                <a:sym typeface="Verdana"/>
              </a:rPr>
              <a:t>va</a:t>
            </a:r>
            <a:r>
              <a:rPr lang="en-US" sz="2400" dirty="0">
                <a:solidFill>
                  <a:srgbClr val="3D3D3D"/>
                </a:solidFill>
                <a:latin typeface="Verdana"/>
                <a:ea typeface="Verdana"/>
                <a:cs typeface="Verdana"/>
                <a:sym typeface="Verdana"/>
              </a:rPr>
              <a:t> fi </a:t>
            </a:r>
            <a:r>
              <a:rPr lang="ro-RO" sz="2400" dirty="0">
                <a:solidFill>
                  <a:srgbClr val="3D3D3D"/>
                </a:solidFill>
                <a:latin typeface="Verdana"/>
                <a:ea typeface="Verdana"/>
                <a:cs typeface="Verdana"/>
                <a:sym typeface="Verdana"/>
              </a:rPr>
              <a:t>î</a:t>
            </a:r>
            <a:r>
              <a:rPr lang="en-US" sz="2400" dirty="0" err="1">
                <a:solidFill>
                  <a:srgbClr val="3D3D3D"/>
                </a:solidFill>
                <a:latin typeface="Verdana"/>
                <a:ea typeface="Verdana"/>
                <a:cs typeface="Verdana"/>
                <a:sym typeface="Verdana"/>
              </a:rPr>
              <a:t>nso</a:t>
            </a:r>
            <a:r>
              <a:rPr lang="ro-RO" sz="2400" dirty="0">
                <a:solidFill>
                  <a:srgbClr val="3D3D3D"/>
                </a:solidFill>
                <a:latin typeface="Verdana"/>
                <a:ea typeface="Verdana"/>
                <a:cs typeface="Verdana"/>
                <a:sym typeface="Verdana"/>
              </a:rPr>
              <a:t>ț</a:t>
            </a:r>
            <a:r>
              <a:rPr lang="en-US" sz="2400" dirty="0">
                <a:solidFill>
                  <a:srgbClr val="3D3D3D"/>
                </a:solidFill>
                <a:latin typeface="Verdana"/>
                <a:ea typeface="Verdana"/>
                <a:cs typeface="Verdana"/>
                <a:sym typeface="Verdana"/>
              </a:rPr>
              <a:t>it</a:t>
            </a:r>
            <a:r>
              <a:rPr lang="ro-RO" sz="2400" dirty="0">
                <a:solidFill>
                  <a:srgbClr val="3D3D3D"/>
                </a:solidFill>
                <a:latin typeface="Verdana"/>
                <a:ea typeface="Verdana"/>
                <a:cs typeface="Verdana"/>
                <a:sym typeface="Verdana"/>
              </a:rPr>
              <a:t>ă</a:t>
            </a:r>
            <a:r>
              <a:rPr lang="en-US" sz="2400" dirty="0">
                <a:solidFill>
                  <a:srgbClr val="3D3D3D"/>
                </a:solidFill>
                <a:latin typeface="Verdana"/>
                <a:ea typeface="Verdana"/>
                <a:cs typeface="Verdana"/>
                <a:sym typeface="Verdana"/>
              </a:rPr>
              <a:t> de </a:t>
            </a:r>
            <a:r>
              <a:rPr lang="en-US" sz="2400" dirty="0" err="1">
                <a:solidFill>
                  <a:srgbClr val="3D3D3D"/>
                </a:solidFill>
                <a:latin typeface="Verdana"/>
                <a:ea typeface="Verdana"/>
                <a:cs typeface="Verdana"/>
                <a:sym typeface="Verdana"/>
              </a:rPr>
              <a:t>teama</a:t>
            </a:r>
            <a:r>
              <a:rPr lang="en-US" sz="2400" dirty="0">
                <a:solidFill>
                  <a:srgbClr val="3D3D3D"/>
                </a:solidFill>
                <a:latin typeface="Verdana"/>
                <a:ea typeface="Verdana"/>
                <a:cs typeface="Verdana"/>
                <a:sym typeface="Verdana"/>
              </a:rPr>
              <a:t> </a:t>
            </a:r>
            <a:r>
              <a:rPr lang="en-US" sz="2400" dirty="0" err="1">
                <a:solidFill>
                  <a:srgbClr val="3D3D3D"/>
                </a:solidFill>
                <a:latin typeface="Verdana"/>
                <a:ea typeface="Verdana"/>
                <a:cs typeface="Verdana"/>
                <a:sym typeface="Verdana"/>
              </a:rPr>
              <a:t>excesiv</a:t>
            </a:r>
            <a:r>
              <a:rPr lang="ro-RO" sz="2400" dirty="0">
                <a:solidFill>
                  <a:srgbClr val="3D3D3D"/>
                </a:solidFill>
                <a:latin typeface="Verdana"/>
                <a:ea typeface="Verdana"/>
                <a:cs typeface="Verdana"/>
                <a:sym typeface="Verdana"/>
              </a:rPr>
              <a:t>ă</a:t>
            </a:r>
            <a:r>
              <a:rPr lang="en-US" sz="2400" dirty="0">
                <a:solidFill>
                  <a:srgbClr val="3D3D3D"/>
                </a:solidFill>
                <a:latin typeface="Verdana"/>
                <a:ea typeface="Verdana"/>
                <a:cs typeface="Verdana"/>
                <a:sym typeface="Verdana"/>
              </a:rPr>
              <a:t>.</a:t>
            </a:r>
            <a:endParaRPr sz="2400" dirty="0">
              <a:solidFill>
                <a:schemeClr val="dk1"/>
              </a:solidFill>
              <a:latin typeface="Calibri"/>
              <a:ea typeface="Calibri"/>
              <a:cs typeface="Calibri"/>
              <a:sym typeface="Calibri"/>
            </a:endParaRPr>
          </a:p>
          <a:p>
            <a:pPr marL="0" marR="0" lvl="0" indent="0" algn="l" rtl="0">
              <a:lnSpc>
                <a:spcPct val="120000"/>
              </a:lnSpc>
              <a:spcBef>
                <a:spcPts val="280"/>
              </a:spcBef>
              <a:spcAft>
                <a:spcPts val="0"/>
              </a:spcAft>
              <a:buNone/>
            </a:pPr>
            <a:endParaRPr sz="1400" dirty="0">
              <a:solidFill>
                <a:srgbClr val="262626"/>
              </a:solidFill>
              <a:latin typeface="Microsoft Yahei"/>
              <a:ea typeface="Microsoft Yahei"/>
              <a:cs typeface="Microsoft Yahei"/>
              <a:sym typeface="Microsoft Yahei"/>
            </a:endParaRPr>
          </a:p>
        </p:txBody>
      </p:sp>
      <p:sp>
        <p:nvSpPr>
          <p:cNvPr id="351" name="Google Shape;351;p12"/>
          <p:cNvSpPr txBox="1"/>
          <p:nvPr/>
        </p:nvSpPr>
        <p:spPr>
          <a:xfrm>
            <a:off x="1646851" y="480990"/>
            <a:ext cx="2946319"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dirty="0" err="1">
                <a:solidFill>
                  <a:schemeClr val="dk1"/>
                </a:solidFill>
                <a:latin typeface="Calibri"/>
                <a:ea typeface="Calibri"/>
                <a:cs typeface="Calibri"/>
                <a:sym typeface="Calibri"/>
              </a:rPr>
              <a:t>Anxietate</a:t>
            </a:r>
            <a:endParaRPr sz="4800" b="1" dirty="0">
              <a:solidFill>
                <a:schemeClr val="dk1"/>
              </a:solidFill>
              <a:latin typeface="Calibri"/>
              <a:ea typeface="Calibri"/>
              <a:cs typeface="Calibri"/>
              <a:sym typeface="Calibri"/>
            </a:endParaRPr>
          </a:p>
        </p:txBody>
      </p:sp>
      <p:sp>
        <p:nvSpPr>
          <p:cNvPr id="353" name="Google Shape;353;p12"/>
          <p:cNvSpPr/>
          <p:nvPr/>
        </p:nvSpPr>
        <p:spPr>
          <a:xfrm>
            <a:off x="367800" y="1464020"/>
            <a:ext cx="6096000" cy="4832052"/>
          </a:xfrm>
          <a:prstGeom prst="rect">
            <a:avLst/>
          </a:prstGeom>
          <a:solidFill>
            <a:srgbClr val="FCF5DC"/>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dirty="0" err="1">
                <a:solidFill>
                  <a:srgbClr val="3D3D3D"/>
                </a:solidFill>
                <a:latin typeface="Verdana"/>
                <a:ea typeface="Verdana"/>
                <a:cs typeface="Verdana"/>
                <a:sym typeface="Verdana"/>
              </a:rPr>
              <a:t>Teama</a:t>
            </a:r>
            <a:r>
              <a:rPr lang="en-US" sz="2800" dirty="0">
                <a:solidFill>
                  <a:srgbClr val="3D3D3D"/>
                </a:solidFill>
                <a:latin typeface="Verdana"/>
                <a:ea typeface="Verdana"/>
                <a:cs typeface="Verdana"/>
                <a:sym typeface="Verdana"/>
              </a:rPr>
              <a:t> de </a:t>
            </a:r>
            <a:r>
              <a:rPr lang="en-US" sz="2800" dirty="0" err="1">
                <a:solidFill>
                  <a:srgbClr val="3D3D3D"/>
                </a:solidFill>
                <a:latin typeface="Verdana"/>
                <a:ea typeface="Verdana"/>
                <a:cs typeface="Verdana"/>
                <a:sym typeface="Verdana"/>
              </a:rPr>
              <a:t>nereușită</a:t>
            </a:r>
            <a:r>
              <a:rPr lang="en-US" sz="2800" dirty="0">
                <a:solidFill>
                  <a:srgbClr val="3D3D3D"/>
                </a:solidFill>
                <a:latin typeface="Verdana"/>
                <a:ea typeface="Verdana"/>
                <a:cs typeface="Verdana"/>
                <a:sym typeface="Verdana"/>
              </a:rPr>
              <a:t> </a:t>
            </a:r>
            <a:r>
              <a:rPr lang="en-US" sz="2800" dirty="0" err="1">
                <a:solidFill>
                  <a:srgbClr val="3D3D3D"/>
                </a:solidFill>
                <a:latin typeface="Verdana"/>
                <a:ea typeface="Verdana"/>
                <a:cs typeface="Verdana"/>
                <a:sym typeface="Verdana"/>
              </a:rPr>
              <a:t>îl</a:t>
            </a:r>
            <a:r>
              <a:rPr lang="en-US" sz="2800" dirty="0">
                <a:solidFill>
                  <a:srgbClr val="3D3D3D"/>
                </a:solidFill>
                <a:latin typeface="Verdana"/>
                <a:ea typeface="Verdana"/>
                <a:cs typeface="Verdana"/>
                <a:sym typeface="Verdana"/>
              </a:rPr>
              <a:t> </a:t>
            </a:r>
            <a:r>
              <a:rPr lang="en-US" sz="2800" dirty="0" err="1">
                <a:solidFill>
                  <a:srgbClr val="3D3D3D"/>
                </a:solidFill>
                <a:latin typeface="Verdana"/>
                <a:ea typeface="Verdana"/>
                <a:cs typeface="Verdana"/>
                <a:sym typeface="Verdana"/>
              </a:rPr>
              <a:t>poate</a:t>
            </a:r>
            <a:r>
              <a:rPr lang="en-US" sz="2800" dirty="0">
                <a:solidFill>
                  <a:srgbClr val="3D3D3D"/>
                </a:solidFill>
                <a:latin typeface="Verdana"/>
                <a:ea typeface="Verdana"/>
                <a:cs typeface="Verdana"/>
                <a:sym typeface="Verdana"/>
              </a:rPr>
              <a:t> face pe </a:t>
            </a:r>
            <a:r>
              <a:rPr lang="en-US" sz="2800" dirty="0" err="1">
                <a:solidFill>
                  <a:srgbClr val="3D3D3D"/>
                </a:solidFill>
                <a:latin typeface="Verdana"/>
                <a:ea typeface="Verdana"/>
                <a:cs typeface="Verdana"/>
                <a:sym typeface="Verdana"/>
              </a:rPr>
              <a:t>copil</a:t>
            </a:r>
            <a:r>
              <a:rPr lang="en-US" sz="2800" dirty="0">
                <a:solidFill>
                  <a:srgbClr val="3D3D3D"/>
                </a:solidFill>
                <a:latin typeface="Verdana"/>
                <a:ea typeface="Verdana"/>
                <a:cs typeface="Verdana"/>
                <a:sym typeface="Verdana"/>
              </a:rPr>
              <a:t> </a:t>
            </a:r>
            <a:r>
              <a:rPr lang="en-US" sz="2800" dirty="0" err="1">
                <a:solidFill>
                  <a:srgbClr val="3D3D3D"/>
                </a:solidFill>
                <a:latin typeface="Verdana"/>
                <a:ea typeface="Verdana"/>
                <a:cs typeface="Verdana"/>
                <a:sym typeface="Verdana"/>
              </a:rPr>
              <a:t>să</a:t>
            </a:r>
            <a:r>
              <a:rPr lang="en-US" sz="2800" dirty="0">
                <a:solidFill>
                  <a:srgbClr val="3D3D3D"/>
                </a:solidFill>
                <a:latin typeface="Verdana"/>
                <a:ea typeface="Verdana"/>
                <a:cs typeface="Verdana"/>
                <a:sym typeface="Verdana"/>
              </a:rPr>
              <a:t> </a:t>
            </a:r>
            <a:r>
              <a:rPr lang="en-US" sz="2800" dirty="0" err="1">
                <a:solidFill>
                  <a:srgbClr val="3D3D3D"/>
                </a:solidFill>
                <a:latin typeface="Verdana"/>
                <a:ea typeface="Verdana"/>
                <a:cs typeface="Verdana"/>
                <a:sym typeface="Verdana"/>
              </a:rPr>
              <a:t>amâne</a:t>
            </a:r>
            <a:r>
              <a:rPr lang="en-US" sz="2800" dirty="0">
                <a:solidFill>
                  <a:srgbClr val="3D3D3D"/>
                </a:solidFill>
                <a:latin typeface="Verdana"/>
                <a:ea typeface="Verdana"/>
                <a:cs typeface="Verdana"/>
                <a:sym typeface="Verdana"/>
              </a:rPr>
              <a:t> </a:t>
            </a:r>
            <a:r>
              <a:rPr lang="en-US" sz="2800" dirty="0" err="1">
                <a:solidFill>
                  <a:srgbClr val="3D3D3D"/>
                </a:solidFill>
                <a:latin typeface="Verdana"/>
                <a:ea typeface="Verdana"/>
                <a:cs typeface="Verdana"/>
                <a:sym typeface="Verdana"/>
              </a:rPr>
              <a:t>sau</a:t>
            </a:r>
            <a:r>
              <a:rPr lang="en-US" sz="2800" dirty="0">
                <a:solidFill>
                  <a:srgbClr val="3D3D3D"/>
                </a:solidFill>
                <a:latin typeface="Verdana"/>
                <a:ea typeface="Verdana"/>
                <a:cs typeface="Verdana"/>
                <a:sym typeface="Verdana"/>
              </a:rPr>
              <a:t> </a:t>
            </a:r>
            <a:r>
              <a:rPr lang="en-US" sz="2800" dirty="0" err="1">
                <a:solidFill>
                  <a:srgbClr val="3D3D3D"/>
                </a:solidFill>
                <a:latin typeface="Verdana"/>
                <a:ea typeface="Verdana"/>
                <a:cs typeface="Verdana"/>
                <a:sym typeface="Verdana"/>
              </a:rPr>
              <a:t>să</a:t>
            </a:r>
            <a:r>
              <a:rPr lang="en-US" sz="2800" dirty="0">
                <a:solidFill>
                  <a:srgbClr val="3D3D3D"/>
                </a:solidFill>
                <a:latin typeface="Verdana"/>
                <a:ea typeface="Verdana"/>
                <a:cs typeface="Verdana"/>
                <a:sym typeface="Verdana"/>
              </a:rPr>
              <a:t> </a:t>
            </a:r>
            <a:r>
              <a:rPr lang="en-US" sz="2800" dirty="0" err="1">
                <a:solidFill>
                  <a:srgbClr val="3D3D3D"/>
                </a:solidFill>
                <a:latin typeface="Verdana"/>
                <a:ea typeface="Verdana"/>
                <a:cs typeface="Verdana"/>
                <a:sym typeface="Verdana"/>
              </a:rPr>
              <a:t>neglijeze</a:t>
            </a:r>
            <a:r>
              <a:rPr lang="en-US" sz="2800" dirty="0">
                <a:solidFill>
                  <a:srgbClr val="3D3D3D"/>
                </a:solidFill>
                <a:latin typeface="Verdana"/>
                <a:ea typeface="Verdana"/>
                <a:cs typeface="Verdana"/>
                <a:sym typeface="Verdana"/>
              </a:rPr>
              <a:t> </a:t>
            </a:r>
            <a:r>
              <a:rPr lang="en-US" sz="2800" dirty="0" err="1">
                <a:solidFill>
                  <a:srgbClr val="3D3D3D"/>
                </a:solidFill>
                <a:latin typeface="Verdana"/>
                <a:ea typeface="Verdana"/>
                <a:cs typeface="Verdana"/>
                <a:sym typeface="Verdana"/>
              </a:rPr>
              <a:t>activitățile</a:t>
            </a:r>
            <a:r>
              <a:rPr lang="en-US" sz="2800" dirty="0">
                <a:solidFill>
                  <a:srgbClr val="3D3D3D"/>
                </a:solidFill>
                <a:latin typeface="Verdana"/>
                <a:ea typeface="Verdana"/>
                <a:cs typeface="Verdana"/>
                <a:sym typeface="Verdana"/>
              </a:rPr>
              <a:t> </a:t>
            </a:r>
            <a:r>
              <a:rPr lang="en-US" sz="2800" dirty="0" err="1">
                <a:solidFill>
                  <a:srgbClr val="3D3D3D"/>
                </a:solidFill>
                <a:latin typeface="Verdana"/>
                <a:ea typeface="Verdana"/>
                <a:cs typeface="Verdana"/>
                <a:sym typeface="Verdana"/>
              </a:rPr>
              <a:t>sau</a:t>
            </a:r>
            <a:r>
              <a:rPr lang="en-US" sz="2800" dirty="0">
                <a:solidFill>
                  <a:srgbClr val="3D3D3D"/>
                </a:solidFill>
                <a:latin typeface="Verdana"/>
                <a:ea typeface="Verdana"/>
                <a:cs typeface="Verdana"/>
                <a:sym typeface="Verdana"/>
              </a:rPr>
              <a:t> </a:t>
            </a:r>
            <a:r>
              <a:rPr lang="en-US" sz="2800" dirty="0" err="1">
                <a:solidFill>
                  <a:srgbClr val="3D3D3D"/>
                </a:solidFill>
                <a:latin typeface="Verdana"/>
                <a:ea typeface="Verdana"/>
                <a:cs typeface="Verdana"/>
                <a:sym typeface="Verdana"/>
              </a:rPr>
              <a:t>proiectele</a:t>
            </a:r>
            <a:r>
              <a:rPr lang="en-US" sz="2800" dirty="0">
                <a:solidFill>
                  <a:srgbClr val="3D3D3D"/>
                </a:solidFill>
                <a:latin typeface="Verdana"/>
                <a:ea typeface="Verdana"/>
                <a:cs typeface="Verdana"/>
                <a:sym typeface="Verdana"/>
              </a:rPr>
              <a:t> care par </a:t>
            </a:r>
            <a:r>
              <a:rPr lang="en-US" sz="2800" dirty="0" err="1">
                <a:solidFill>
                  <a:srgbClr val="3D3D3D"/>
                </a:solidFill>
                <a:latin typeface="Verdana"/>
                <a:ea typeface="Verdana"/>
                <a:cs typeface="Verdana"/>
                <a:sym typeface="Verdana"/>
              </a:rPr>
              <a:t>dificile</a:t>
            </a:r>
            <a:r>
              <a:rPr lang="en-US" sz="2800" dirty="0">
                <a:solidFill>
                  <a:srgbClr val="3D3D3D"/>
                </a:solidFill>
                <a:latin typeface="Verdana"/>
                <a:ea typeface="Verdana"/>
                <a:cs typeface="Verdana"/>
                <a:sym typeface="Verdana"/>
              </a:rPr>
              <a:t>. </a:t>
            </a:r>
            <a:r>
              <a:rPr lang="en-US" sz="2800" dirty="0" err="1">
                <a:solidFill>
                  <a:srgbClr val="3D3D3D"/>
                </a:solidFill>
                <a:latin typeface="Verdana"/>
                <a:ea typeface="Verdana"/>
                <a:cs typeface="Verdana"/>
                <a:sym typeface="Verdana"/>
              </a:rPr>
              <a:t>Comportamentele</a:t>
            </a:r>
            <a:r>
              <a:rPr lang="en-US" sz="2800" dirty="0">
                <a:solidFill>
                  <a:srgbClr val="3D3D3D"/>
                </a:solidFill>
                <a:latin typeface="Verdana"/>
                <a:ea typeface="Verdana"/>
                <a:cs typeface="Verdana"/>
                <a:sym typeface="Verdana"/>
              </a:rPr>
              <a:t> de </a:t>
            </a:r>
            <a:r>
              <a:rPr lang="en-US" sz="2800" dirty="0" err="1">
                <a:solidFill>
                  <a:srgbClr val="3D3D3D"/>
                </a:solidFill>
                <a:latin typeface="Verdana"/>
                <a:ea typeface="Verdana"/>
                <a:cs typeface="Verdana"/>
                <a:sym typeface="Verdana"/>
              </a:rPr>
              <a:t>evitare</a:t>
            </a:r>
            <a:r>
              <a:rPr lang="en-US" sz="2800" dirty="0">
                <a:solidFill>
                  <a:srgbClr val="3D3D3D"/>
                </a:solidFill>
                <a:latin typeface="Verdana"/>
                <a:ea typeface="Verdana"/>
                <a:cs typeface="Verdana"/>
                <a:sym typeface="Verdana"/>
              </a:rPr>
              <a:t> se pot </a:t>
            </a:r>
            <a:r>
              <a:rPr lang="en-US" sz="2800" dirty="0" err="1">
                <a:solidFill>
                  <a:srgbClr val="3D3D3D"/>
                </a:solidFill>
                <a:latin typeface="Verdana"/>
                <a:ea typeface="Verdana"/>
                <a:cs typeface="Verdana"/>
                <a:sym typeface="Verdana"/>
              </a:rPr>
              <a:t>transforma</a:t>
            </a:r>
            <a:r>
              <a:rPr lang="en-US" sz="2800" dirty="0">
                <a:solidFill>
                  <a:srgbClr val="3D3D3D"/>
                </a:solidFill>
                <a:latin typeface="Verdana"/>
                <a:ea typeface="Verdana"/>
                <a:cs typeface="Verdana"/>
                <a:sym typeface="Verdana"/>
              </a:rPr>
              <a:t> </a:t>
            </a:r>
            <a:r>
              <a:rPr lang="en-US" sz="2800" dirty="0" err="1">
                <a:solidFill>
                  <a:srgbClr val="3D3D3D"/>
                </a:solidFill>
                <a:latin typeface="Verdana"/>
                <a:ea typeface="Verdana"/>
                <a:cs typeface="Verdana"/>
                <a:sym typeface="Verdana"/>
              </a:rPr>
              <a:t>usor</a:t>
            </a:r>
            <a:r>
              <a:rPr lang="en-US" sz="2800" dirty="0">
                <a:solidFill>
                  <a:srgbClr val="3D3D3D"/>
                </a:solidFill>
                <a:latin typeface="Verdana"/>
                <a:ea typeface="Verdana"/>
                <a:cs typeface="Verdana"/>
                <a:sym typeface="Verdana"/>
              </a:rPr>
              <a:t> </a:t>
            </a:r>
            <a:r>
              <a:rPr lang="en-US" sz="2800" dirty="0" err="1">
                <a:solidFill>
                  <a:srgbClr val="3D3D3D"/>
                </a:solidFill>
                <a:latin typeface="Verdana"/>
                <a:ea typeface="Verdana"/>
                <a:cs typeface="Verdana"/>
                <a:sym typeface="Verdana"/>
              </a:rPr>
              <a:t>într</a:t>
            </a:r>
            <a:r>
              <a:rPr lang="en-US" sz="2800" dirty="0">
                <a:solidFill>
                  <a:srgbClr val="3D3D3D"/>
                </a:solidFill>
                <a:latin typeface="Verdana"/>
                <a:ea typeface="Verdana"/>
                <a:cs typeface="Verdana"/>
                <a:sym typeface="Verdana"/>
              </a:rPr>
              <a:t>-un </a:t>
            </a:r>
            <a:r>
              <a:rPr lang="en-US" sz="2800" dirty="0" err="1">
                <a:solidFill>
                  <a:srgbClr val="3D3D3D"/>
                </a:solidFill>
                <a:latin typeface="Verdana"/>
                <a:ea typeface="Verdana"/>
                <a:cs typeface="Verdana"/>
                <a:sym typeface="Verdana"/>
              </a:rPr>
              <a:t>obicei</a:t>
            </a:r>
            <a:r>
              <a:rPr lang="en-US" sz="2800" dirty="0">
                <a:solidFill>
                  <a:srgbClr val="3D3D3D"/>
                </a:solidFill>
                <a:latin typeface="Verdana"/>
                <a:ea typeface="Verdana"/>
                <a:cs typeface="Verdana"/>
                <a:sym typeface="Verdana"/>
              </a:rPr>
              <a:t>, </a:t>
            </a:r>
            <a:r>
              <a:rPr lang="en-US" sz="2800" dirty="0" err="1">
                <a:solidFill>
                  <a:srgbClr val="3D3D3D"/>
                </a:solidFill>
                <a:latin typeface="Verdana"/>
                <a:ea typeface="Verdana"/>
                <a:cs typeface="Verdana"/>
                <a:sym typeface="Verdana"/>
              </a:rPr>
              <a:t>așa</a:t>
            </a:r>
            <a:r>
              <a:rPr lang="en-US" sz="2800" dirty="0">
                <a:solidFill>
                  <a:srgbClr val="3D3D3D"/>
                </a:solidFill>
                <a:latin typeface="Verdana"/>
                <a:ea typeface="Verdana"/>
                <a:cs typeface="Verdana"/>
                <a:sym typeface="Verdana"/>
              </a:rPr>
              <a:t> </a:t>
            </a:r>
            <a:r>
              <a:rPr lang="en-US" sz="2800" dirty="0" err="1">
                <a:solidFill>
                  <a:srgbClr val="3D3D3D"/>
                </a:solidFill>
                <a:latin typeface="Verdana"/>
                <a:ea typeface="Verdana"/>
                <a:cs typeface="Verdana"/>
                <a:sym typeface="Verdana"/>
              </a:rPr>
              <a:t>că</a:t>
            </a:r>
            <a:r>
              <a:rPr lang="en-US" sz="2800" dirty="0">
                <a:solidFill>
                  <a:srgbClr val="3D3D3D"/>
                </a:solidFill>
                <a:latin typeface="Verdana"/>
                <a:ea typeface="Verdana"/>
                <a:cs typeface="Verdana"/>
                <a:sym typeface="Verdana"/>
              </a:rPr>
              <a:t> </a:t>
            </a:r>
            <a:r>
              <a:rPr lang="en-US" sz="2800" dirty="0" err="1">
                <a:solidFill>
                  <a:srgbClr val="3D3D3D"/>
                </a:solidFill>
                <a:latin typeface="Verdana"/>
                <a:ea typeface="Verdana"/>
                <a:cs typeface="Verdana"/>
                <a:sym typeface="Verdana"/>
              </a:rPr>
              <a:t>este</a:t>
            </a:r>
            <a:r>
              <a:rPr lang="en-US" sz="2800" dirty="0">
                <a:solidFill>
                  <a:srgbClr val="3D3D3D"/>
                </a:solidFill>
                <a:latin typeface="Verdana"/>
                <a:ea typeface="Verdana"/>
                <a:cs typeface="Verdana"/>
                <a:sym typeface="Verdana"/>
              </a:rPr>
              <a:t> bine </a:t>
            </a:r>
            <a:r>
              <a:rPr lang="en-US" sz="2800" dirty="0" err="1">
                <a:solidFill>
                  <a:srgbClr val="3D3D3D"/>
                </a:solidFill>
                <a:latin typeface="Verdana"/>
                <a:ea typeface="Verdana"/>
                <a:cs typeface="Verdana"/>
                <a:sym typeface="Verdana"/>
              </a:rPr>
              <a:t>să</a:t>
            </a:r>
            <a:r>
              <a:rPr lang="en-US" sz="2800" dirty="0">
                <a:solidFill>
                  <a:srgbClr val="3D3D3D"/>
                </a:solidFill>
                <a:latin typeface="Verdana"/>
                <a:ea typeface="Verdana"/>
                <a:cs typeface="Verdana"/>
                <a:sym typeface="Verdana"/>
              </a:rPr>
              <a:t> le </a:t>
            </a:r>
            <a:r>
              <a:rPr lang="en-US" sz="2800" dirty="0" err="1">
                <a:solidFill>
                  <a:srgbClr val="3D3D3D"/>
                </a:solidFill>
                <a:latin typeface="Verdana"/>
                <a:ea typeface="Verdana"/>
                <a:cs typeface="Verdana"/>
                <a:sym typeface="Verdana"/>
              </a:rPr>
              <a:t>identificați</a:t>
            </a:r>
            <a:r>
              <a:rPr lang="en-US" sz="2800" dirty="0">
                <a:solidFill>
                  <a:srgbClr val="3D3D3D"/>
                </a:solidFill>
                <a:latin typeface="Verdana"/>
                <a:ea typeface="Verdana"/>
                <a:cs typeface="Verdana"/>
                <a:sym typeface="Verdana"/>
              </a:rPr>
              <a:t> din </a:t>
            </a:r>
            <a:r>
              <a:rPr lang="en-US" sz="2800" dirty="0" err="1">
                <a:solidFill>
                  <a:srgbClr val="3D3D3D"/>
                </a:solidFill>
                <a:latin typeface="Verdana"/>
                <a:ea typeface="Verdana"/>
                <a:cs typeface="Verdana"/>
                <a:sym typeface="Verdana"/>
              </a:rPr>
              <a:t>timp</a:t>
            </a:r>
            <a:r>
              <a:rPr lang="en-US" sz="2800" dirty="0">
                <a:solidFill>
                  <a:srgbClr val="3D3D3D"/>
                </a:solidFill>
                <a:latin typeface="Verdana"/>
                <a:ea typeface="Verdana"/>
                <a:cs typeface="Verdana"/>
                <a:sym typeface="Verdana"/>
              </a:rPr>
              <a:t> </a:t>
            </a:r>
            <a:r>
              <a:rPr lang="en-US" sz="2800" dirty="0" err="1">
                <a:solidFill>
                  <a:srgbClr val="3D3D3D"/>
                </a:solidFill>
                <a:latin typeface="Verdana"/>
                <a:ea typeface="Verdana"/>
                <a:cs typeface="Verdana"/>
                <a:sym typeface="Verdana"/>
              </a:rPr>
              <a:t>și</a:t>
            </a:r>
            <a:r>
              <a:rPr lang="en-US" sz="2800" dirty="0">
                <a:solidFill>
                  <a:srgbClr val="3D3D3D"/>
                </a:solidFill>
                <a:latin typeface="Verdana"/>
                <a:ea typeface="Verdana"/>
                <a:cs typeface="Verdana"/>
                <a:sym typeface="Verdana"/>
              </a:rPr>
              <a:t> </a:t>
            </a:r>
            <a:r>
              <a:rPr lang="en-US" sz="2800" dirty="0" err="1">
                <a:solidFill>
                  <a:srgbClr val="3D3D3D"/>
                </a:solidFill>
                <a:latin typeface="Verdana"/>
                <a:ea typeface="Verdana"/>
                <a:cs typeface="Verdana"/>
                <a:sym typeface="Verdana"/>
              </a:rPr>
              <a:t>să</a:t>
            </a:r>
            <a:r>
              <a:rPr lang="en-US" sz="2800" dirty="0">
                <a:solidFill>
                  <a:srgbClr val="3D3D3D"/>
                </a:solidFill>
                <a:latin typeface="Verdana"/>
                <a:ea typeface="Verdana"/>
                <a:cs typeface="Verdana"/>
                <a:sym typeface="Verdana"/>
              </a:rPr>
              <a:t> </a:t>
            </a:r>
            <a:r>
              <a:rPr lang="en-US" sz="2800" dirty="0" err="1">
                <a:solidFill>
                  <a:srgbClr val="3D3D3D"/>
                </a:solidFill>
                <a:latin typeface="Verdana"/>
                <a:ea typeface="Verdana"/>
                <a:cs typeface="Verdana"/>
                <a:sym typeface="Verdana"/>
              </a:rPr>
              <a:t>îl</a:t>
            </a:r>
            <a:r>
              <a:rPr lang="en-US" sz="2800" dirty="0">
                <a:solidFill>
                  <a:srgbClr val="3D3D3D"/>
                </a:solidFill>
                <a:latin typeface="Verdana"/>
                <a:ea typeface="Verdana"/>
                <a:cs typeface="Verdana"/>
                <a:sym typeface="Verdana"/>
              </a:rPr>
              <a:t> </a:t>
            </a:r>
            <a:r>
              <a:rPr lang="en-US" sz="2800" dirty="0" err="1">
                <a:solidFill>
                  <a:srgbClr val="3D3D3D"/>
                </a:solidFill>
                <a:latin typeface="Verdana"/>
                <a:ea typeface="Verdana"/>
                <a:cs typeface="Verdana"/>
                <a:sym typeface="Verdana"/>
              </a:rPr>
              <a:t>învățați</a:t>
            </a:r>
            <a:r>
              <a:rPr lang="en-US" sz="2800" dirty="0">
                <a:solidFill>
                  <a:srgbClr val="3D3D3D"/>
                </a:solidFill>
                <a:latin typeface="Verdana"/>
                <a:ea typeface="Verdana"/>
                <a:cs typeface="Verdana"/>
                <a:sym typeface="Verdana"/>
              </a:rPr>
              <a:t> </a:t>
            </a:r>
            <a:r>
              <a:rPr lang="en-US" sz="2800" dirty="0" err="1">
                <a:solidFill>
                  <a:srgbClr val="3D3D3D"/>
                </a:solidFill>
                <a:latin typeface="Verdana"/>
                <a:ea typeface="Verdana"/>
                <a:cs typeface="Verdana"/>
                <a:sym typeface="Verdana"/>
              </a:rPr>
              <a:t>pe</a:t>
            </a:r>
            <a:r>
              <a:rPr lang="en-US" sz="2800" dirty="0">
                <a:solidFill>
                  <a:srgbClr val="3D3D3D"/>
                </a:solidFill>
                <a:latin typeface="Verdana"/>
                <a:ea typeface="Verdana"/>
                <a:cs typeface="Verdana"/>
                <a:sym typeface="Verdana"/>
              </a:rPr>
              <a:t> </a:t>
            </a:r>
            <a:r>
              <a:rPr lang="en-US" sz="2800" dirty="0" err="1">
                <a:solidFill>
                  <a:srgbClr val="3D3D3D"/>
                </a:solidFill>
                <a:latin typeface="Verdana"/>
                <a:ea typeface="Verdana"/>
                <a:cs typeface="Verdana"/>
                <a:sym typeface="Verdana"/>
              </a:rPr>
              <a:t>copil</a:t>
            </a:r>
            <a:r>
              <a:rPr lang="en-US" sz="2800" dirty="0">
                <a:solidFill>
                  <a:srgbClr val="3D3D3D"/>
                </a:solidFill>
                <a:latin typeface="Verdana"/>
                <a:ea typeface="Verdana"/>
                <a:cs typeface="Verdana"/>
                <a:sym typeface="Verdana"/>
              </a:rPr>
              <a:t> </a:t>
            </a:r>
            <a:r>
              <a:rPr lang="en-US" sz="2800" dirty="0" err="1">
                <a:solidFill>
                  <a:srgbClr val="3D3D3D"/>
                </a:solidFill>
                <a:latin typeface="Verdana"/>
                <a:ea typeface="Verdana"/>
                <a:cs typeface="Verdana"/>
                <a:sym typeface="Verdana"/>
              </a:rPr>
              <a:t>să</a:t>
            </a:r>
            <a:r>
              <a:rPr lang="en-US" sz="2800" dirty="0">
                <a:solidFill>
                  <a:srgbClr val="3D3D3D"/>
                </a:solidFill>
                <a:latin typeface="Verdana"/>
                <a:ea typeface="Verdana"/>
                <a:cs typeface="Verdana"/>
                <a:sym typeface="Verdana"/>
              </a:rPr>
              <a:t> </a:t>
            </a:r>
            <a:r>
              <a:rPr lang="en-US" sz="2800" dirty="0" err="1">
                <a:solidFill>
                  <a:srgbClr val="3D3D3D"/>
                </a:solidFill>
                <a:latin typeface="Verdana"/>
                <a:ea typeface="Verdana"/>
                <a:cs typeface="Verdana"/>
                <a:sym typeface="Verdana"/>
              </a:rPr>
              <a:t>gestioneze</a:t>
            </a:r>
            <a:r>
              <a:rPr lang="en-US" sz="2800" dirty="0">
                <a:solidFill>
                  <a:srgbClr val="3D3D3D"/>
                </a:solidFill>
                <a:latin typeface="Verdana"/>
                <a:ea typeface="Verdana"/>
                <a:cs typeface="Verdana"/>
                <a:sym typeface="Verdana"/>
              </a:rPr>
              <a:t> </a:t>
            </a:r>
            <a:r>
              <a:rPr lang="en-US" sz="2800" dirty="0" err="1">
                <a:solidFill>
                  <a:srgbClr val="3D3D3D"/>
                </a:solidFill>
                <a:latin typeface="Verdana"/>
                <a:ea typeface="Verdana"/>
                <a:cs typeface="Verdana"/>
                <a:sym typeface="Verdana"/>
              </a:rPr>
              <a:t>mai</a:t>
            </a:r>
            <a:r>
              <a:rPr lang="en-US" sz="2800" dirty="0">
                <a:solidFill>
                  <a:srgbClr val="3D3D3D"/>
                </a:solidFill>
                <a:latin typeface="Verdana"/>
                <a:ea typeface="Verdana"/>
                <a:cs typeface="Verdana"/>
                <a:sym typeface="Verdana"/>
              </a:rPr>
              <a:t> </a:t>
            </a:r>
            <a:r>
              <a:rPr lang="en-US" sz="2800" dirty="0" err="1">
                <a:solidFill>
                  <a:srgbClr val="3D3D3D"/>
                </a:solidFill>
                <a:latin typeface="Verdana"/>
                <a:ea typeface="Verdana"/>
                <a:cs typeface="Verdana"/>
                <a:sym typeface="Verdana"/>
              </a:rPr>
              <a:t>eficient</a:t>
            </a:r>
            <a:r>
              <a:rPr lang="en-US" sz="2800" dirty="0">
                <a:solidFill>
                  <a:srgbClr val="3D3D3D"/>
                </a:solidFill>
                <a:latin typeface="Verdana"/>
                <a:ea typeface="Verdana"/>
                <a:cs typeface="Verdana"/>
                <a:sym typeface="Verdana"/>
              </a:rPr>
              <a:t> </a:t>
            </a:r>
            <a:r>
              <a:rPr lang="en-US" sz="2800" dirty="0" err="1">
                <a:solidFill>
                  <a:srgbClr val="3D3D3D"/>
                </a:solidFill>
                <a:latin typeface="Verdana"/>
                <a:ea typeface="Verdana"/>
                <a:cs typeface="Verdana"/>
                <a:sym typeface="Verdana"/>
              </a:rPr>
              <a:t>situațiile</a:t>
            </a:r>
            <a:r>
              <a:rPr lang="en-US" sz="2800" dirty="0">
                <a:solidFill>
                  <a:srgbClr val="3D3D3D"/>
                </a:solidFill>
                <a:latin typeface="Verdana"/>
                <a:ea typeface="Verdana"/>
                <a:cs typeface="Verdana"/>
                <a:sym typeface="Verdana"/>
              </a:rPr>
              <a:t> care </a:t>
            </a:r>
            <a:r>
              <a:rPr lang="en-US" sz="2800" dirty="0" err="1">
                <a:solidFill>
                  <a:srgbClr val="3D3D3D"/>
                </a:solidFill>
                <a:latin typeface="Verdana"/>
                <a:ea typeface="Verdana"/>
                <a:cs typeface="Verdana"/>
                <a:sym typeface="Verdana"/>
              </a:rPr>
              <a:t>îi</a:t>
            </a:r>
            <a:r>
              <a:rPr lang="en-US" sz="2800" dirty="0">
                <a:solidFill>
                  <a:srgbClr val="3D3D3D"/>
                </a:solidFill>
                <a:latin typeface="Verdana"/>
                <a:ea typeface="Verdana"/>
                <a:cs typeface="Verdana"/>
                <a:sym typeface="Verdana"/>
              </a:rPr>
              <a:t> </a:t>
            </a:r>
            <a:r>
              <a:rPr lang="en-US" sz="2800" dirty="0" err="1">
                <a:solidFill>
                  <a:srgbClr val="3D3D3D"/>
                </a:solidFill>
                <a:latin typeface="Verdana"/>
                <a:ea typeface="Verdana"/>
                <a:cs typeface="Verdana"/>
                <a:sym typeface="Verdana"/>
              </a:rPr>
              <a:t>trezesc</a:t>
            </a:r>
            <a:r>
              <a:rPr lang="en-US" sz="2800" dirty="0">
                <a:solidFill>
                  <a:srgbClr val="3D3D3D"/>
                </a:solidFill>
                <a:latin typeface="Verdana"/>
                <a:ea typeface="Verdana"/>
                <a:cs typeface="Verdana"/>
                <a:sym typeface="Verdana"/>
              </a:rPr>
              <a:t> </a:t>
            </a:r>
            <a:r>
              <a:rPr lang="en-US" sz="2800" dirty="0" err="1">
                <a:solidFill>
                  <a:srgbClr val="3D3D3D"/>
                </a:solidFill>
                <a:latin typeface="Verdana"/>
                <a:ea typeface="Verdana"/>
                <a:cs typeface="Verdana"/>
                <a:sym typeface="Verdana"/>
              </a:rPr>
              <a:t>teama</a:t>
            </a:r>
            <a:r>
              <a:rPr lang="en-US" sz="2800" dirty="0">
                <a:solidFill>
                  <a:srgbClr val="3D3D3D"/>
                </a:solidFill>
                <a:latin typeface="Verdana"/>
                <a:ea typeface="Verdana"/>
                <a:cs typeface="Verdana"/>
                <a:sym typeface="Verdana"/>
              </a:rPr>
              <a:t>.</a:t>
            </a:r>
            <a:endParaRPr sz="2800" dirty="0">
              <a:solidFill>
                <a:schemeClr val="dk1"/>
              </a:solidFill>
              <a:latin typeface="Calibri"/>
              <a:ea typeface="Calibri"/>
              <a:cs typeface="Calibri"/>
              <a:sym typeface="Calibri"/>
            </a:endParaRPr>
          </a:p>
        </p:txBody>
      </p:sp>
      <p:pic>
        <p:nvPicPr>
          <p:cNvPr id="2" name="Рисунок 3" descr="https://lh4.googleusercontent.com/ARUQNHdmRHlggM93X81ZHH2yUmYR2vR_IzK2fb1OW3CY8IKbTNpIJnSdlCUOe0SzRCklmZbPgNDENY9EMP1hgqo5ipgzgXX8P4rKQRSOPoaHNh_6WvAW7he-ZoGXfCKx3KnBcfA">
            <a:extLst>
              <a:ext uri="{FF2B5EF4-FFF2-40B4-BE49-F238E27FC236}">
                <a16:creationId xmlns:a16="http://schemas.microsoft.com/office/drawing/2014/main" id="{26BCBC70-A992-BDCF-B60F-FC59D989896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37693" y="-24172"/>
            <a:ext cx="946150" cy="984250"/>
          </a:xfrm>
          <a:prstGeom prst="rect">
            <a:avLst/>
          </a:prstGeom>
          <a:noFill/>
          <a:ln>
            <a:noFill/>
          </a:ln>
        </p:spPr>
      </p:pic>
      <p:sp>
        <p:nvSpPr>
          <p:cNvPr id="4" name="TextBox 3">
            <a:extLst>
              <a:ext uri="{FF2B5EF4-FFF2-40B4-BE49-F238E27FC236}">
                <a16:creationId xmlns:a16="http://schemas.microsoft.com/office/drawing/2014/main" id="{DF665BDC-ECC6-FE24-A195-6F3F7017D134}"/>
              </a:ext>
            </a:extLst>
          </p:cNvPr>
          <p:cNvSpPr txBox="1"/>
          <p:nvPr/>
        </p:nvSpPr>
        <p:spPr>
          <a:xfrm>
            <a:off x="7386320" y="1595120"/>
            <a:ext cx="4249090" cy="1815882"/>
          </a:xfrm>
          <a:prstGeom prst="rect">
            <a:avLst/>
          </a:prstGeom>
          <a:noFill/>
        </p:spPr>
        <p:txBody>
          <a:bodyPr wrap="square">
            <a:spAutoFit/>
          </a:bodyPr>
          <a:lstStyle/>
          <a:p>
            <a:pPr marL="0" marR="0" lvl="0" indent="0" algn="ctr" rtl="0">
              <a:spcBef>
                <a:spcPts val="0"/>
              </a:spcBef>
              <a:spcAft>
                <a:spcPts val="0"/>
              </a:spcAft>
              <a:buNone/>
            </a:pPr>
            <a:r>
              <a:rPr lang="en-US" sz="2800" b="1" dirty="0" err="1">
                <a:solidFill>
                  <a:srgbClr val="3D3D3D"/>
                </a:solidFill>
                <a:latin typeface="Verdana"/>
                <a:ea typeface="Verdana"/>
                <a:cs typeface="Verdana"/>
                <a:sym typeface="Verdana"/>
              </a:rPr>
              <a:t>Identificați</a:t>
            </a:r>
            <a:r>
              <a:rPr lang="en-US" sz="2800" b="1" dirty="0">
                <a:solidFill>
                  <a:srgbClr val="3D3D3D"/>
                </a:solidFill>
                <a:latin typeface="Verdana"/>
                <a:ea typeface="Verdana"/>
                <a:cs typeface="Verdana"/>
                <a:sym typeface="Verdana"/>
              </a:rPr>
              <a:t> </a:t>
            </a:r>
            <a:r>
              <a:rPr lang="en-US" sz="2800" b="1" dirty="0" err="1">
                <a:solidFill>
                  <a:srgbClr val="3D3D3D"/>
                </a:solidFill>
                <a:latin typeface="Verdana"/>
                <a:ea typeface="Verdana"/>
                <a:cs typeface="Verdana"/>
                <a:sym typeface="Verdana"/>
              </a:rPr>
              <a:t>anxietatea</a:t>
            </a:r>
            <a:r>
              <a:rPr lang="en-US" sz="2800" b="1" dirty="0">
                <a:solidFill>
                  <a:srgbClr val="3D3D3D"/>
                </a:solidFill>
                <a:latin typeface="Verdana"/>
                <a:ea typeface="Verdana"/>
                <a:cs typeface="Verdana"/>
                <a:sym typeface="Verdana"/>
              </a:rPr>
              <a:t> </a:t>
            </a:r>
            <a:r>
              <a:rPr lang="en-US" sz="2800" b="1" dirty="0" err="1">
                <a:solidFill>
                  <a:srgbClr val="3D3D3D"/>
                </a:solidFill>
                <a:latin typeface="Verdana"/>
                <a:ea typeface="Verdana"/>
                <a:cs typeface="Verdana"/>
                <a:sym typeface="Verdana"/>
              </a:rPr>
              <a:t>și</a:t>
            </a:r>
            <a:r>
              <a:rPr lang="en-US" sz="2800" b="1" dirty="0">
                <a:solidFill>
                  <a:srgbClr val="3D3D3D"/>
                </a:solidFill>
                <a:latin typeface="Verdana"/>
                <a:ea typeface="Verdana"/>
                <a:cs typeface="Verdana"/>
                <a:sym typeface="Verdana"/>
              </a:rPr>
              <a:t> </a:t>
            </a:r>
            <a:endParaRPr lang="ro-RO" sz="2800" b="1" dirty="0">
              <a:solidFill>
                <a:srgbClr val="3D3D3D"/>
              </a:solidFill>
              <a:latin typeface="Verdana"/>
              <a:ea typeface="Verdana"/>
              <a:cs typeface="Verdana"/>
              <a:sym typeface="Verdana"/>
            </a:endParaRPr>
          </a:p>
          <a:p>
            <a:pPr marL="0" marR="0" lvl="0" indent="0" algn="ctr" rtl="0">
              <a:spcBef>
                <a:spcPts val="0"/>
              </a:spcBef>
              <a:spcAft>
                <a:spcPts val="0"/>
              </a:spcAft>
              <a:buNone/>
            </a:pPr>
            <a:r>
              <a:rPr lang="en-US" sz="2800" b="1" u="sng" dirty="0" err="1">
                <a:solidFill>
                  <a:srgbClr val="296B70"/>
                </a:solidFill>
                <a:latin typeface="Verdana"/>
                <a:ea typeface="Verdana"/>
                <a:cs typeface="Verdana"/>
                <a:sym typeface="Verdana"/>
                <a:hlinkClick r:id="rId5">
                  <a:extLst>
                    <a:ext uri="{A12FA001-AC4F-418D-AE19-62706E023703}">
                      <ahyp:hlinkClr xmlns:ahyp="http://schemas.microsoft.com/office/drawing/2018/hyperlinkcolor" val="tx"/>
                    </a:ext>
                  </a:extLst>
                </a:hlinkClick>
              </a:rPr>
              <a:t>comportamentele</a:t>
            </a:r>
            <a:r>
              <a:rPr lang="en-US" sz="2800" b="1" u="sng" dirty="0">
                <a:solidFill>
                  <a:srgbClr val="296B70"/>
                </a:solidFill>
                <a:latin typeface="Verdana"/>
                <a:ea typeface="Verdana"/>
                <a:cs typeface="Verdana"/>
                <a:sym typeface="Verdana"/>
                <a:hlinkClick r:id="rId5">
                  <a:extLst>
                    <a:ext uri="{A12FA001-AC4F-418D-AE19-62706E023703}">
                      <ahyp:hlinkClr xmlns:ahyp="http://schemas.microsoft.com/office/drawing/2018/hyperlinkcolor" val="tx"/>
                    </a:ext>
                  </a:extLst>
                </a:hlinkClick>
              </a:rPr>
              <a:t> de </a:t>
            </a:r>
            <a:r>
              <a:rPr lang="en-US" sz="2800" b="1" u="sng" dirty="0" err="1">
                <a:solidFill>
                  <a:srgbClr val="296B70"/>
                </a:solidFill>
                <a:latin typeface="Verdana"/>
                <a:ea typeface="Verdana"/>
                <a:cs typeface="Verdana"/>
                <a:sym typeface="Verdana"/>
                <a:hlinkClick r:id="rId5">
                  <a:extLst>
                    <a:ext uri="{A12FA001-AC4F-418D-AE19-62706E023703}">
                      <ahyp:hlinkClr xmlns:ahyp="http://schemas.microsoft.com/office/drawing/2018/hyperlinkcolor" val="tx"/>
                    </a:ext>
                  </a:extLst>
                </a:hlinkClick>
              </a:rPr>
              <a:t>evitare</a:t>
            </a:r>
            <a:r>
              <a:rPr lang="en-US" sz="2800" dirty="0">
                <a:solidFill>
                  <a:srgbClr val="3D3D3D"/>
                </a:solidFill>
                <a:latin typeface="Verdana"/>
                <a:ea typeface="Verdana"/>
                <a:cs typeface="Verdana"/>
                <a:sym typeface="Verdana"/>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0">
                                            <p:txEl>
                                              <p:pRg st="0" end="0"/>
                                            </p:txEl>
                                          </p:spTgt>
                                        </p:tgtEl>
                                        <p:attrNameLst>
                                          <p:attrName>style.visibility</p:attrName>
                                        </p:attrNameLst>
                                      </p:cBhvr>
                                      <p:to>
                                        <p:strVal val="visible"/>
                                      </p:to>
                                    </p:set>
                                    <p:animEffect transition="in" filter="fade">
                                      <p:cBhvr>
                                        <p:cTn id="7" dur="500"/>
                                        <p:tgtEl>
                                          <p:spTgt spid="3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3"/>
                                        </p:tgtEl>
                                        <p:attrNameLst>
                                          <p:attrName>style.visibility</p:attrName>
                                        </p:attrNameLst>
                                      </p:cBhvr>
                                      <p:to>
                                        <p:strVal val="visible"/>
                                      </p:to>
                                    </p:set>
                                    <p:animEffect transition="in" filter="fade">
                                      <p:cBhvr>
                                        <p:cTn id="12" dur="1000"/>
                                        <p:tgtEl>
                                          <p:spTgt spid="3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pic>
        <p:nvPicPr>
          <p:cNvPr id="358" name="Google Shape;358;p13"/>
          <p:cNvPicPr preferRelativeResize="0"/>
          <p:nvPr/>
        </p:nvPicPr>
        <p:blipFill rotWithShape="1">
          <a:blip r:embed="rId3">
            <a:alphaModFix/>
          </a:blip>
          <a:srcRect/>
          <a:stretch/>
        </p:blipFill>
        <p:spPr>
          <a:xfrm>
            <a:off x="282705" y="281146"/>
            <a:ext cx="5143369" cy="6196522"/>
          </a:xfrm>
          <a:prstGeom prst="rect">
            <a:avLst/>
          </a:prstGeom>
          <a:noFill/>
          <a:ln>
            <a:noFill/>
          </a:ln>
        </p:spPr>
      </p:pic>
      <p:sp>
        <p:nvSpPr>
          <p:cNvPr id="359" name="Google Shape;359;p13"/>
          <p:cNvSpPr txBox="1"/>
          <p:nvPr/>
        </p:nvSpPr>
        <p:spPr>
          <a:xfrm>
            <a:off x="5426074" y="520010"/>
            <a:ext cx="6095999" cy="95410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D3D"/>
              </a:buClr>
              <a:buSzPts val="2800"/>
              <a:buFont typeface="Arial"/>
              <a:buNone/>
            </a:pPr>
            <a:r>
              <a:rPr lang="en-US" sz="2800" b="1" dirty="0" err="1">
                <a:solidFill>
                  <a:srgbClr val="3D3D3D"/>
                </a:solidFill>
                <a:latin typeface="Verdana"/>
                <a:ea typeface="Verdana"/>
                <a:cs typeface="Verdana"/>
                <a:sym typeface="Verdana"/>
              </a:rPr>
              <a:t>Accentul</a:t>
            </a:r>
            <a:r>
              <a:rPr lang="en-US" sz="2800" b="1" dirty="0">
                <a:solidFill>
                  <a:srgbClr val="3D3D3D"/>
                </a:solidFill>
                <a:latin typeface="Verdana"/>
                <a:ea typeface="Verdana"/>
                <a:cs typeface="Verdana"/>
                <a:sym typeface="Verdana"/>
              </a:rPr>
              <a:t> pus pe </a:t>
            </a:r>
            <a:r>
              <a:rPr lang="en-US" sz="2800" b="1" dirty="0" err="1">
                <a:solidFill>
                  <a:srgbClr val="3D3D3D"/>
                </a:solidFill>
                <a:latin typeface="Verdana"/>
                <a:ea typeface="Verdana"/>
                <a:cs typeface="Verdana"/>
                <a:sym typeface="Verdana"/>
              </a:rPr>
              <a:t>reușite</a:t>
            </a:r>
            <a:r>
              <a:rPr lang="en-US" sz="2800" b="1" dirty="0">
                <a:solidFill>
                  <a:srgbClr val="3D3D3D"/>
                </a:solidFill>
                <a:latin typeface="Verdana"/>
                <a:ea typeface="Verdana"/>
                <a:cs typeface="Verdana"/>
                <a:sym typeface="Verdana"/>
              </a:rPr>
              <a:t> </a:t>
            </a:r>
            <a:r>
              <a:rPr lang="en-US" sz="2800" b="1" dirty="0" err="1">
                <a:solidFill>
                  <a:srgbClr val="3D3D3D"/>
                </a:solidFill>
                <a:latin typeface="Verdana"/>
                <a:ea typeface="Verdana"/>
                <a:cs typeface="Verdana"/>
                <a:sym typeface="Verdana"/>
              </a:rPr>
              <a:t>rapide</a:t>
            </a:r>
            <a:r>
              <a:rPr lang="en-US" sz="2800" b="1" dirty="0">
                <a:solidFill>
                  <a:srgbClr val="3D3D3D"/>
                </a:solidFill>
                <a:latin typeface="Verdana"/>
                <a:ea typeface="Verdana"/>
                <a:cs typeface="Verdana"/>
                <a:sym typeface="Verdana"/>
              </a:rPr>
              <a:t> </a:t>
            </a:r>
            <a:r>
              <a:rPr lang="en-US" sz="2800" b="1" dirty="0" err="1">
                <a:solidFill>
                  <a:srgbClr val="3D3D3D"/>
                </a:solidFill>
                <a:latin typeface="Verdana"/>
                <a:ea typeface="Verdana"/>
                <a:cs typeface="Verdana"/>
                <a:sym typeface="Verdana"/>
              </a:rPr>
              <a:t>și</a:t>
            </a:r>
            <a:r>
              <a:rPr lang="en-US" sz="2800" b="1" dirty="0">
                <a:solidFill>
                  <a:srgbClr val="3D3D3D"/>
                </a:solidFill>
                <a:latin typeface="Verdana"/>
                <a:ea typeface="Verdana"/>
                <a:cs typeface="Verdana"/>
                <a:sym typeface="Verdana"/>
              </a:rPr>
              <a:t> </a:t>
            </a:r>
            <a:r>
              <a:rPr lang="en-US" sz="2800" b="1" dirty="0" err="1">
                <a:solidFill>
                  <a:srgbClr val="3D3D3D"/>
                </a:solidFill>
                <a:latin typeface="Verdana"/>
                <a:ea typeface="Verdana"/>
                <a:cs typeface="Verdana"/>
                <a:sym typeface="Verdana"/>
              </a:rPr>
              <a:t>ușoare</a:t>
            </a:r>
            <a:endParaRPr sz="2800" b="1" dirty="0">
              <a:solidFill>
                <a:srgbClr val="032F48"/>
              </a:solidFill>
              <a:latin typeface="Arial"/>
              <a:ea typeface="Arial"/>
              <a:cs typeface="Arial"/>
              <a:sym typeface="Arial"/>
            </a:endParaRPr>
          </a:p>
        </p:txBody>
      </p:sp>
      <p:sp>
        <p:nvSpPr>
          <p:cNvPr id="360" name="Google Shape;360;p13"/>
          <p:cNvSpPr/>
          <p:nvPr/>
        </p:nvSpPr>
        <p:spPr>
          <a:xfrm>
            <a:off x="5539408" y="2245740"/>
            <a:ext cx="6096000" cy="181588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rgbClr val="3D3D3D"/>
                </a:solidFill>
                <a:latin typeface="Verdana"/>
                <a:ea typeface="Verdana"/>
                <a:cs typeface="Verdana"/>
                <a:sym typeface="Verdana"/>
              </a:rPr>
              <a:t> </a:t>
            </a:r>
            <a:r>
              <a:rPr lang="en-US" sz="2800">
                <a:solidFill>
                  <a:srgbClr val="3D3D3D"/>
                </a:solidFill>
                <a:latin typeface="Verdana"/>
                <a:ea typeface="Verdana"/>
                <a:cs typeface="Verdana"/>
                <a:sym typeface="Verdana"/>
              </a:rPr>
              <a:t>Succesul vine rareori fără efort îndelungat, iar rapiditatea nu este singurul criteriu al inteligenței sau reușitei. </a:t>
            </a:r>
            <a:endParaRPr sz="2800">
              <a:solidFill>
                <a:schemeClr val="dk1"/>
              </a:solidFill>
              <a:latin typeface="Calibri"/>
              <a:ea typeface="Calibri"/>
              <a:cs typeface="Calibri"/>
              <a:sym typeface="Calibri"/>
            </a:endParaRPr>
          </a:p>
        </p:txBody>
      </p:sp>
      <p:sp>
        <p:nvSpPr>
          <p:cNvPr id="362" name="Google Shape;362;p13"/>
          <p:cNvSpPr/>
          <p:nvPr/>
        </p:nvSpPr>
        <p:spPr>
          <a:xfrm>
            <a:off x="5221356" y="1645576"/>
            <a:ext cx="6970644" cy="5509160"/>
          </a:xfrm>
          <a:prstGeom prst="rect">
            <a:avLst/>
          </a:prstGeom>
          <a:solidFill>
            <a:srgbClr val="FCF5DC"/>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dirty="0">
                <a:solidFill>
                  <a:srgbClr val="3D3D3D"/>
                </a:solidFill>
                <a:latin typeface="Calibri"/>
                <a:ea typeface="Calibri"/>
                <a:cs typeface="Calibri"/>
                <a:sym typeface="Calibri"/>
              </a:rPr>
              <a:t>	</a:t>
            </a:r>
            <a:r>
              <a:rPr lang="en-US" sz="3200" dirty="0">
                <a:solidFill>
                  <a:srgbClr val="3D3D3D"/>
                </a:solidFill>
                <a:latin typeface="Calibri"/>
                <a:ea typeface="Calibri"/>
                <a:cs typeface="Calibri"/>
                <a:sym typeface="Calibri"/>
              </a:rPr>
              <a:t>Este important </a:t>
            </a:r>
            <a:r>
              <a:rPr lang="en-US" sz="3200" dirty="0" err="1">
                <a:solidFill>
                  <a:srgbClr val="3D3D3D"/>
                </a:solidFill>
                <a:latin typeface="Calibri"/>
                <a:ea typeface="Calibri"/>
                <a:cs typeface="Calibri"/>
                <a:sym typeface="Calibri"/>
              </a:rPr>
              <a:t>să</a:t>
            </a:r>
            <a:r>
              <a:rPr lang="en-US" sz="3200" dirty="0">
                <a:solidFill>
                  <a:srgbClr val="3D3D3D"/>
                </a:solidFill>
                <a:latin typeface="Calibri"/>
                <a:ea typeface="Calibri"/>
                <a:cs typeface="Calibri"/>
                <a:sym typeface="Calibri"/>
              </a:rPr>
              <a:t> </a:t>
            </a:r>
            <a:r>
              <a:rPr lang="en-US" sz="3200" dirty="0" err="1">
                <a:solidFill>
                  <a:srgbClr val="3D3D3D"/>
                </a:solidFill>
                <a:latin typeface="Calibri"/>
                <a:ea typeface="Calibri"/>
                <a:cs typeface="Calibri"/>
                <a:sym typeface="Calibri"/>
              </a:rPr>
              <a:t>îi</a:t>
            </a:r>
            <a:r>
              <a:rPr lang="en-US" sz="3200" dirty="0">
                <a:solidFill>
                  <a:srgbClr val="3D3D3D"/>
                </a:solidFill>
                <a:latin typeface="Calibri"/>
                <a:ea typeface="Calibri"/>
                <a:cs typeface="Calibri"/>
                <a:sym typeface="Calibri"/>
              </a:rPr>
              <a:t> </a:t>
            </a:r>
            <a:r>
              <a:rPr lang="en-US" sz="3200" dirty="0" err="1">
                <a:solidFill>
                  <a:srgbClr val="3D3D3D"/>
                </a:solidFill>
                <a:latin typeface="Calibri"/>
                <a:ea typeface="Calibri"/>
                <a:cs typeface="Calibri"/>
                <a:sym typeface="Calibri"/>
              </a:rPr>
              <a:t>arătați</a:t>
            </a:r>
            <a:r>
              <a:rPr lang="en-US" sz="3200" dirty="0">
                <a:solidFill>
                  <a:srgbClr val="3D3D3D"/>
                </a:solidFill>
                <a:latin typeface="Calibri"/>
                <a:ea typeface="Calibri"/>
                <a:cs typeface="Calibri"/>
                <a:sym typeface="Calibri"/>
              </a:rPr>
              <a:t> </a:t>
            </a:r>
            <a:r>
              <a:rPr lang="en-US" sz="3200" dirty="0" err="1">
                <a:solidFill>
                  <a:srgbClr val="3D3D3D"/>
                </a:solidFill>
                <a:latin typeface="Calibri"/>
                <a:ea typeface="Calibri"/>
                <a:cs typeface="Calibri"/>
                <a:sym typeface="Calibri"/>
              </a:rPr>
              <a:t>copilului</a:t>
            </a:r>
            <a:r>
              <a:rPr lang="en-US" sz="3200" dirty="0">
                <a:solidFill>
                  <a:srgbClr val="3D3D3D"/>
                </a:solidFill>
                <a:latin typeface="Calibri"/>
                <a:ea typeface="Calibri"/>
                <a:cs typeface="Calibri"/>
                <a:sym typeface="Calibri"/>
              </a:rPr>
              <a:t> </a:t>
            </a:r>
            <a:r>
              <a:rPr lang="en-US" sz="3200" dirty="0" err="1">
                <a:solidFill>
                  <a:srgbClr val="3D3D3D"/>
                </a:solidFill>
                <a:latin typeface="Calibri"/>
                <a:ea typeface="Calibri"/>
                <a:cs typeface="Calibri"/>
                <a:sym typeface="Calibri"/>
              </a:rPr>
              <a:t>că</a:t>
            </a:r>
            <a:r>
              <a:rPr lang="en-US" sz="3200" dirty="0">
                <a:solidFill>
                  <a:srgbClr val="3D3D3D"/>
                </a:solidFill>
                <a:latin typeface="Calibri"/>
                <a:ea typeface="Calibri"/>
                <a:cs typeface="Calibri"/>
                <a:sym typeface="Calibri"/>
              </a:rPr>
              <a:t> </a:t>
            </a:r>
            <a:r>
              <a:rPr lang="en-US" sz="3200" dirty="0" err="1">
                <a:solidFill>
                  <a:srgbClr val="3D3D3D"/>
                </a:solidFill>
                <a:latin typeface="Calibri"/>
                <a:ea typeface="Calibri"/>
                <a:cs typeface="Calibri"/>
                <a:sym typeface="Calibri"/>
              </a:rPr>
              <a:t>lucrurile</a:t>
            </a:r>
            <a:r>
              <a:rPr lang="en-US" sz="3200" dirty="0">
                <a:solidFill>
                  <a:srgbClr val="3D3D3D"/>
                </a:solidFill>
                <a:latin typeface="Calibri"/>
                <a:ea typeface="Calibri"/>
                <a:cs typeface="Calibri"/>
                <a:sym typeface="Calibri"/>
              </a:rPr>
              <a:t> </a:t>
            </a:r>
            <a:r>
              <a:rPr lang="en-US" sz="3200" dirty="0" err="1">
                <a:solidFill>
                  <a:srgbClr val="3D3D3D"/>
                </a:solidFill>
                <a:latin typeface="Calibri"/>
                <a:ea typeface="Calibri"/>
                <a:cs typeface="Calibri"/>
                <a:sym typeface="Calibri"/>
              </a:rPr>
              <a:t>noi</a:t>
            </a:r>
            <a:r>
              <a:rPr lang="en-US" sz="3200" dirty="0">
                <a:solidFill>
                  <a:srgbClr val="3D3D3D"/>
                </a:solidFill>
                <a:latin typeface="Calibri"/>
                <a:ea typeface="Calibri"/>
                <a:cs typeface="Calibri"/>
                <a:sym typeface="Calibri"/>
              </a:rPr>
              <a:t> </a:t>
            </a:r>
            <a:r>
              <a:rPr lang="en-US" sz="3200" dirty="0" err="1">
                <a:solidFill>
                  <a:srgbClr val="3D3D3D"/>
                </a:solidFill>
                <a:latin typeface="Calibri"/>
                <a:ea typeface="Calibri"/>
                <a:cs typeface="Calibri"/>
                <a:sym typeface="Calibri"/>
              </a:rPr>
              <a:t>pe</a:t>
            </a:r>
            <a:r>
              <a:rPr lang="en-US" sz="3200" dirty="0">
                <a:solidFill>
                  <a:srgbClr val="3D3D3D"/>
                </a:solidFill>
                <a:latin typeface="Calibri"/>
                <a:ea typeface="Calibri"/>
                <a:cs typeface="Calibri"/>
                <a:sym typeface="Calibri"/>
              </a:rPr>
              <a:t> care le </a:t>
            </a:r>
            <a:r>
              <a:rPr lang="en-US" sz="3200" dirty="0" err="1">
                <a:solidFill>
                  <a:srgbClr val="3D3D3D"/>
                </a:solidFill>
                <a:latin typeface="Calibri"/>
                <a:ea typeface="Calibri"/>
                <a:cs typeface="Calibri"/>
                <a:sym typeface="Calibri"/>
              </a:rPr>
              <a:t>încearcă</a:t>
            </a:r>
            <a:r>
              <a:rPr lang="en-US" sz="3200" dirty="0">
                <a:solidFill>
                  <a:srgbClr val="3D3D3D"/>
                </a:solidFill>
                <a:latin typeface="Calibri"/>
                <a:ea typeface="Calibri"/>
                <a:cs typeface="Calibri"/>
                <a:sym typeface="Calibri"/>
              </a:rPr>
              <a:t> </a:t>
            </a:r>
            <a:r>
              <a:rPr lang="en-US" sz="3200" dirty="0" err="1">
                <a:solidFill>
                  <a:srgbClr val="3D3D3D"/>
                </a:solidFill>
                <a:latin typeface="Calibri"/>
                <a:ea typeface="Calibri"/>
                <a:cs typeface="Calibri"/>
                <a:sym typeface="Calibri"/>
              </a:rPr>
              <a:t>sunt</a:t>
            </a:r>
            <a:r>
              <a:rPr lang="en-US" sz="3200" dirty="0">
                <a:solidFill>
                  <a:srgbClr val="3D3D3D"/>
                </a:solidFill>
                <a:latin typeface="Calibri"/>
                <a:ea typeface="Calibri"/>
                <a:cs typeface="Calibri"/>
                <a:sym typeface="Calibri"/>
              </a:rPr>
              <a:t> benefice </a:t>
            </a:r>
            <a:r>
              <a:rPr lang="en-US" sz="3200" dirty="0" err="1">
                <a:solidFill>
                  <a:srgbClr val="3D3D3D"/>
                </a:solidFill>
                <a:latin typeface="Calibri"/>
                <a:ea typeface="Calibri"/>
                <a:cs typeface="Calibri"/>
                <a:sym typeface="Calibri"/>
              </a:rPr>
              <a:t>și</a:t>
            </a:r>
            <a:r>
              <a:rPr lang="en-US" sz="3200" dirty="0">
                <a:solidFill>
                  <a:srgbClr val="3D3D3D"/>
                </a:solidFill>
                <a:latin typeface="Calibri"/>
                <a:ea typeface="Calibri"/>
                <a:cs typeface="Calibri"/>
                <a:sym typeface="Calibri"/>
              </a:rPr>
              <a:t> pot fi </a:t>
            </a:r>
            <a:r>
              <a:rPr lang="en-US" sz="3200" dirty="0" err="1">
                <a:solidFill>
                  <a:srgbClr val="3D3D3D"/>
                </a:solidFill>
                <a:latin typeface="Calibri"/>
                <a:ea typeface="Calibri"/>
                <a:cs typeface="Calibri"/>
                <a:sym typeface="Calibri"/>
              </a:rPr>
              <a:t>experiențe</a:t>
            </a:r>
            <a:r>
              <a:rPr lang="en-US" sz="3200" dirty="0">
                <a:solidFill>
                  <a:srgbClr val="3D3D3D"/>
                </a:solidFill>
                <a:latin typeface="Calibri"/>
                <a:ea typeface="Calibri"/>
                <a:cs typeface="Calibri"/>
                <a:sym typeface="Calibri"/>
              </a:rPr>
              <a:t> </a:t>
            </a:r>
            <a:r>
              <a:rPr lang="en-US" sz="3200" dirty="0" err="1">
                <a:solidFill>
                  <a:srgbClr val="3D3D3D"/>
                </a:solidFill>
                <a:latin typeface="Calibri"/>
                <a:ea typeface="Calibri"/>
                <a:cs typeface="Calibri"/>
                <a:sym typeface="Calibri"/>
              </a:rPr>
              <a:t>interesante</a:t>
            </a:r>
            <a:r>
              <a:rPr lang="en-US" sz="3200" dirty="0">
                <a:solidFill>
                  <a:srgbClr val="3D3D3D"/>
                </a:solidFill>
                <a:latin typeface="Calibri"/>
                <a:ea typeface="Calibri"/>
                <a:cs typeface="Calibri"/>
                <a:sym typeface="Calibri"/>
              </a:rPr>
              <a:t>, </a:t>
            </a:r>
            <a:r>
              <a:rPr lang="en-US" sz="3200" dirty="0" err="1">
                <a:solidFill>
                  <a:srgbClr val="3D3D3D"/>
                </a:solidFill>
                <a:latin typeface="Calibri"/>
                <a:ea typeface="Calibri"/>
                <a:cs typeface="Calibri"/>
                <a:sym typeface="Calibri"/>
              </a:rPr>
              <a:t>chiar</a:t>
            </a:r>
            <a:r>
              <a:rPr lang="en-US" sz="3200" dirty="0">
                <a:solidFill>
                  <a:srgbClr val="3D3D3D"/>
                </a:solidFill>
                <a:latin typeface="Calibri"/>
                <a:ea typeface="Calibri"/>
                <a:cs typeface="Calibri"/>
                <a:sym typeface="Calibri"/>
              </a:rPr>
              <a:t> </a:t>
            </a:r>
            <a:r>
              <a:rPr lang="en-US" sz="3200" dirty="0" err="1">
                <a:solidFill>
                  <a:srgbClr val="3D3D3D"/>
                </a:solidFill>
                <a:latin typeface="Calibri"/>
                <a:ea typeface="Calibri"/>
                <a:cs typeface="Calibri"/>
                <a:sym typeface="Calibri"/>
              </a:rPr>
              <a:t>dacă</a:t>
            </a:r>
            <a:r>
              <a:rPr lang="en-US" sz="3200" dirty="0">
                <a:solidFill>
                  <a:srgbClr val="3D3D3D"/>
                </a:solidFill>
                <a:latin typeface="Calibri"/>
                <a:ea typeface="Calibri"/>
                <a:cs typeface="Calibri"/>
                <a:sym typeface="Calibri"/>
              </a:rPr>
              <a:t> </a:t>
            </a:r>
            <a:r>
              <a:rPr lang="en-US" sz="3200" dirty="0" err="1">
                <a:solidFill>
                  <a:srgbClr val="3D3D3D"/>
                </a:solidFill>
                <a:latin typeface="Calibri"/>
                <a:ea typeface="Calibri"/>
                <a:cs typeface="Calibri"/>
                <a:sym typeface="Calibri"/>
              </a:rPr>
              <a:t>reușita</a:t>
            </a:r>
            <a:r>
              <a:rPr lang="en-US" sz="3200" dirty="0">
                <a:solidFill>
                  <a:srgbClr val="3D3D3D"/>
                </a:solidFill>
                <a:latin typeface="Calibri"/>
                <a:ea typeface="Calibri"/>
                <a:cs typeface="Calibri"/>
                <a:sym typeface="Calibri"/>
              </a:rPr>
              <a:t> nu </a:t>
            </a:r>
            <a:r>
              <a:rPr lang="en-US" sz="3200" dirty="0" err="1">
                <a:solidFill>
                  <a:srgbClr val="3D3D3D"/>
                </a:solidFill>
                <a:latin typeface="Calibri"/>
                <a:ea typeface="Calibri"/>
                <a:cs typeface="Calibri"/>
                <a:sym typeface="Calibri"/>
              </a:rPr>
              <a:t>este</a:t>
            </a:r>
            <a:r>
              <a:rPr lang="en-US" sz="3200" dirty="0">
                <a:solidFill>
                  <a:srgbClr val="3D3D3D"/>
                </a:solidFill>
                <a:latin typeface="Calibri"/>
                <a:ea typeface="Calibri"/>
                <a:cs typeface="Calibri"/>
                <a:sym typeface="Calibri"/>
              </a:rPr>
              <a:t> </a:t>
            </a:r>
            <a:r>
              <a:rPr lang="en-US" sz="3200" dirty="0" err="1">
                <a:solidFill>
                  <a:srgbClr val="3D3D3D"/>
                </a:solidFill>
                <a:latin typeface="Calibri"/>
                <a:ea typeface="Calibri"/>
                <a:cs typeface="Calibri"/>
                <a:sym typeface="Calibri"/>
              </a:rPr>
              <a:t>întotdeauna</a:t>
            </a:r>
            <a:r>
              <a:rPr lang="en-US" sz="3200" dirty="0">
                <a:solidFill>
                  <a:srgbClr val="3D3D3D"/>
                </a:solidFill>
                <a:latin typeface="Calibri"/>
                <a:ea typeface="Calibri"/>
                <a:cs typeface="Calibri"/>
                <a:sym typeface="Calibri"/>
              </a:rPr>
              <a:t> </a:t>
            </a:r>
            <a:r>
              <a:rPr lang="en-US" sz="3200" dirty="0" err="1">
                <a:solidFill>
                  <a:srgbClr val="3D3D3D"/>
                </a:solidFill>
                <a:latin typeface="Calibri"/>
                <a:ea typeface="Calibri"/>
                <a:cs typeface="Calibri"/>
                <a:sym typeface="Calibri"/>
              </a:rPr>
              <a:t>ușoară</a:t>
            </a:r>
            <a:r>
              <a:rPr lang="en-US" sz="3200" dirty="0">
                <a:solidFill>
                  <a:srgbClr val="3D3D3D"/>
                </a:solidFill>
                <a:latin typeface="Calibri"/>
                <a:ea typeface="Calibri"/>
                <a:cs typeface="Calibri"/>
                <a:sym typeface="Calibri"/>
              </a:rPr>
              <a:t>.</a:t>
            </a:r>
            <a:endParaRPr sz="3200" dirty="0">
              <a:solidFill>
                <a:srgbClr val="3D3D3D"/>
              </a:solidFill>
              <a:latin typeface="Calibri"/>
              <a:ea typeface="Calibri"/>
              <a:cs typeface="Calibri"/>
              <a:sym typeface="Calibri"/>
            </a:endParaRPr>
          </a:p>
          <a:p>
            <a:pPr marL="0" marR="0" lvl="0" indent="0" algn="l" rtl="0">
              <a:spcBef>
                <a:spcPts val="0"/>
              </a:spcBef>
              <a:spcAft>
                <a:spcPts val="0"/>
              </a:spcAft>
              <a:buNone/>
            </a:pPr>
            <a:r>
              <a:rPr lang="en-US" sz="3200" dirty="0">
                <a:solidFill>
                  <a:schemeClr val="dk1"/>
                </a:solidFill>
                <a:latin typeface="Calibri"/>
                <a:ea typeface="Calibri"/>
                <a:cs typeface="Calibri"/>
                <a:sym typeface="Calibri"/>
              </a:rPr>
              <a:t>	</a:t>
            </a:r>
            <a:r>
              <a:rPr lang="en-US" sz="3200" dirty="0" err="1">
                <a:solidFill>
                  <a:schemeClr val="dk1"/>
                </a:solidFill>
                <a:latin typeface="Calibri"/>
                <a:ea typeface="Calibri"/>
                <a:cs typeface="Calibri"/>
                <a:sym typeface="Calibri"/>
              </a:rPr>
              <a:t>Cea</a:t>
            </a:r>
            <a:r>
              <a:rPr lang="en-US" sz="3200" dirty="0">
                <a:solidFill>
                  <a:schemeClr val="dk1"/>
                </a:solidFill>
                <a:latin typeface="Calibri"/>
                <a:ea typeface="Calibri"/>
                <a:cs typeface="Calibri"/>
                <a:sym typeface="Calibri"/>
              </a:rPr>
              <a:t> </a:t>
            </a:r>
            <a:r>
              <a:rPr lang="en-US" sz="3200" dirty="0" err="1">
                <a:solidFill>
                  <a:schemeClr val="dk1"/>
                </a:solidFill>
                <a:latin typeface="Calibri"/>
                <a:ea typeface="Calibri"/>
                <a:cs typeface="Calibri"/>
                <a:sym typeface="Calibri"/>
              </a:rPr>
              <a:t>mai</a:t>
            </a:r>
            <a:r>
              <a:rPr lang="en-US" sz="3200" dirty="0">
                <a:solidFill>
                  <a:schemeClr val="dk1"/>
                </a:solidFill>
                <a:latin typeface="Calibri"/>
                <a:ea typeface="Calibri"/>
                <a:cs typeface="Calibri"/>
                <a:sym typeface="Calibri"/>
              </a:rPr>
              <a:t> </a:t>
            </a:r>
            <a:r>
              <a:rPr lang="en-US" sz="3200" dirty="0" err="1">
                <a:solidFill>
                  <a:schemeClr val="dk1"/>
                </a:solidFill>
                <a:latin typeface="Calibri"/>
                <a:ea typeface="Calibri"/>
                <a:cs typeface="Calibri"/>
                <a:sym typeface="Calibri"/>
              </a:rPr>
              <a:t>bună</a:t>
            </a:r>
            <a:r>
              <a:rPr lang="en-US" sz="3200" dirty="0">
                <a:solidFill>
                  <a:schemeClr val="dk1"/>
                </a:solidFill>
                <a:latin typeface="Calibri"/>
                <a:ea typeface="Calibri"/>
                <a:cs typeface="Calibri"/>
                <a:sym typeface="Calibri"/>
              </a:rPr>
              <a:t> </a:t>
            </a:r>
            <a:r>
              <a:rPr lang="en-US" sz="3200" dirty="0" err="1">
                <a:solidFill>
                  <a:schemeClr val="dk1"/>
                </a:solidFill>
                <a:latin typeface="Calibri"/>
                <a:ea typeface="Calibri"/>
                <a:cs typeface="Calibri"/>
                <a:sym typeface="Calibri"/>
              </a:rPr>
              <a:t>cale</a:t>
            </a:r>
            <a:r>
              <a:rPr lang="en-US" sz="3200" dirty="0">
                <a:solidFill>
                  <a:schemeClr val="dk1"/>
                </a:solidFill>
                <a:latin typeface="Calibri"/>
                <a:ea typeface="Calibri"/>
                <a:cs typeface="Calibri"/>
                <a:sym typeface="Calibri"/>
              </a:rPr>
              <a:t> </a:t>
            </a:r>
            <a:r>
              <a:rPr lang="en-US" sz="3200" dirty="0" err="1">
                <a:solidFill>
                  <a:schemeClr val="dk1"/>
                </a:solidFill>
                <a:latin typeface="Calibri"/>
                <a:ea typeface="Calibri"/>
                <a:cs typeface="Calibri"/>
                <a:sym typeface="Calibri"/>
              </a:rPr>
              <a:t>prin</a:t>
            </a:r>
            <a:r>
              <a:rPr lang="en-US" sz="3200" dirty="0">
                <a:solidFill>
                  <a:schemeClr val="dk1"/>
                </a:solidFill>
                <a:latin typeface="Calibri"/>
                <a:ea typeface="Calibri"/>
                <a:cs typeface="Calibri"/>
                <a:sym typeface="Calibri"/>
              </a:rPr>
              <a:t> care pot fi </a:t>
            </a:r>
            <a:r>
              <a:rPr lang="en-US" sz="3200" dirty="0" err="1">
                <a:solidFill>
                  <a:schemeClr val="dk1"/>
                </a:solidFill>
                <a:latin typeface="Calibri"/>
                <a:ea typeface="Calibri"/>
                <a:cs typeface="Calibri"/>
                <a:sym typeface="Calibri"/>
              </a:rPr>
              <a:t>ajutați</a:t>
            </a:r>
            <a:r>
              <a:rPr lang="en-US" sz="3200" dirty="0">
                <a:solidFill>
                  <a:schemeClr val="dk1"/>
                </a:solidFill>
                <a:latin typeface="Calibri"/>
                <a:ea typeface="Calibri"/>
                <a:cs typeface="Calibri"/>
                <a:sym typeface="Calibri"/>
              </a:rPr>
              <a:t> </a:t>
            </a:r>
            <a:r>
              <a:rPr lang="en-US" sz="3200" dirty="0" err="1">
                <a:solidFill>
                  <a:schemeClr val="dk1"/>
                </a:solidFill>
                <a:latin typeface="Calibri"/>
                <a:ea typeface="Calibri"/>
                <a:cs typeface="Calibri"/>
                <a:sym typeface="Calibri"/>
              </a:rPr>
              <a:t>să</a:t>
            </a:r>
            <a:r>
              <a:rPr lang="en-US" sz="3200" dirty="0">
                <a:solidFill>
                  <a:schemeClr val="dk1"/>
                </a:solidFill>
                <a:latin typeface="Calibri"/>
                <a:ea typeface="Calibri"/>
                <a:cs typeface="Calibri"/>
                <a:sym typeface="Calibri"/>
              </a:rPr>
              <a:t> </a:t>
            </a:r>
            <a:r>
              <a:rPr lang="en-US" sz="3200" dirty="0" err="1">
                <a:solidFill>
                  <a:schemeClr val="dk1"/>
                </a:solidFill>
                <a:latin typeface="Calibri"/>
                <a:ea typeface="Calibri"/>
                <a:cs typeface="Calibri"/>
                <a:sym typeface="Calibri"/>
              </a:rPr>
              <a:t>devină</a:t>
            </a:r>
            <a:r>
              <a:rPr lang="en-US" sz="3200" dirty="0">
                <a:solidFill>
                  <a:schemeClr val="dk1"/>
                </a:solidFill>
                <a:latin typeface="Calibri"/>
                <a:ea typeface="Calibri"/>
                <a:cs typeface="Calibri"/>
                <a:sym typeface="Calibri"/>
              </a:rPr>
              <a:t> </a:t>
            </a:r>
            <a:r>
              <a:rPr lang="en-US" sz="3200" dirty="0" err="1">
                <a:solidFill>
                  <a:schemeClr val="dk1"/>
                </a:solidFill>
                <a:latin typeface="Calibri"/>
                <a:ea typeface="Calibri"/>
                <a:cs typeface="Calibri"/>
                <a:sym typeface="Calibri"/>
              </a:rPr>
              <a:t>pe</a:t>
            </a:r>
            <a:r>
              <a:rPr lang="en-US" sz="3200" dirty="0">
                <a:solidFill>
                  <a:schemeClr val="dk1"/>
                </a:solidFill>
                <a:latin typeface="Calibri"/>
                <a:ea typeface="Calibri"/>
                <a:cs typeface="Calibri"/>
                <a:sym typeface="Calibri"/>
              </a:rPr>
              <a:t> </a:t>
            </a:r>
            <a:r>
              <a:rPr lang="en-US" sz="3200" dirty="0" err="1">
                <a:solidFill>
                  <a:schemeClr val="dk1"/>
                </a:solidFill>
                <a:latin typeface="Calibri"/>
                <a:ea typeface="Calibri"/>
                <a:cs typeface="Calibri"/>
                <a:sym typeface="Calibri"/>
              </a:rPr>
              <a:t>viață</a:t>
            </a:r>
            <a:r>
              <a:rPr lang="en-US" sz="3200" dirty="0">
                <a:solidFill>
                  <a:schemeClr val="dk1"/>
                </a:solidFill>
                <a:latin typeface="Calibri"/>
                <a:ea typeface="Calibri"/>
                <a:cs typeface="Calibri"/>
                <a:sym typeface="Calibri"/>
              </a:rPr>
              <a:t> </a:t>
            </a:r>
            <a:r>
              <a:rPr lang="en-US" sz="3200" dirty="0" err="1">
                <a:solidFill>
                  <a:schemeClr val="dk1"/>
                </a:solidFill>
                <a:latin typeface="Calibri"/>
                <a:ea typeface="Calibri"/>
                <a:cs typeface="Calibri"/>
                <a:sym typeface="Calibri"/>
              </a:rPr>
              <a:t>perseverenți</a:t>
            </a:r>
            <a:r>
              <a:rPr lang="en-US" sz="3200" dirty="0">
                <a:solidFill>
                  <a:schemeClr val="dk1"/>
                </a:solidFill>
                <a:latin typeface="Calibri"/>
                <a:ea typeface="Calibri"/>
                <a:cs typeface="Calibri"/>
                <a:sym typeface="Calibri"/>
              </a:rPr>
              <a:t> </a:t>
            </a:r>
            <a:r>
              <a:rPr lang="en-US" sz="3200" dirty="0" err="1">
                <a:solidFill>
                  <a:schemeClr val="dk1"/>
                </a:solidFill>
                <a:latin typeface="Calibri"/>
                <a:ea typeface="Calibri"/>
                <a:cs typeface="Calibri"/>
                <a:sym typeface="Calibri"/>
              </a:rPr>
              <a:t>este</a:t>
            </a:r>
            <a:r>
              <a:rPr lang="en-US" sz="3200" dirty="0">
                <a:solidFill>
                  <a:schemeClr val="dk1"/>
                </a:solidFill>
                <a:latin typeface="Calibri"/>
                <a:ea typeface="Calibri"/>
                <a:cs typeface="Calibri"/>
                <a:sym typeface="Calibri"/>
              </a:rPr>
              <a:t> de a-</a:t>
            </a:r>
            <a:r>
              <a:rPr lang="en-US" sz="3200" dirty="0" err="1">
                <a:solidFill>
                  <a:schemeClr val="dk1"/>
                </a:solidFill>
                <a:latin typeface="Calibri"/>
                <a:ea typeface="Calibri"/>
                <a:cs typeface="Calibri"/>
                <a:sym typeface="Calibri"/>
              </a:rPr>
              <a:t>i</a:t>
            </a:r>
            <a:r>
              <a:rPr lang="en-US" sz="3200" dirty="0">
                <a:solidFill>
                  <a:schemeClr val="dk1"/>
                </a:solidFill>
                <a:latin typeface="Calibri"/>
                <a:ea typeface="Calibri"/>
                <a:cs typeface="Calibri"/>
                <a:sym typeface="Calibri"/>
              </a:rPr>
              <a:t> </a:t>
            </a:r>
            <a:r>
              <a:rPr lang="en-US" sz="3200" dirty="0" err="1">
                <a:solidFill>
                  <a:schemeClr val="dk1"/>
                </a:solidFill>
                <a:latin typeface="Calibri"/>
                <a:ea typeface="Calibri"/>
                <a:cs typeface="Calibri"/>
                <a:sym typeface="Calibri"/>
              </a:rPr>
              <a:t>convinge</a:t>
            </a:r>
            <a:r>
              <a:rPr lang="en-US" sz="3200" dirty="0">
                <a:solidFill>
                  <a:schemeClr val="dk1"/>
                </a:solidFill>
                <a:latin typeface="Calibri"/>
                <a:ea typeface="Calibri"/>
                <a:cs typeface="Calibri"/>
                <a:sym typeface="Calibri"/>
              </a:rPr>
              <a:t> </a:t>
            </a:r>
            <a:r>
              <a:rPr lang="en-US" sz="3200" dirty="0" err="1">
                <a:solidFill>
                  <a:schemeClr val="dk1"/>
                </a:solidFill>
                <a:latin typeface="Calibri"/>
                <a:ea typeface="Calibri"/>
                <a:cs typeface="Calibri"/>
                <a:sym typeface="Calibri"/>
              </a:rPr>
              <a:t>pe</a:t>
            </a:r>
            <a:r>
              <a:rPr lang="en-US" sz="3200" dirty="0">
                <a:solidFill>
                  <a:schemeClr val="dk1"/>
                </a:solidFill>
                <a:latin typeface="Calibri"/>
                <a:ea typeface="Calibri"/>
                <a:cs typeface="Calibri"/>
                <a:sym typeface="Calibri"/>
              </a:rPr>
              <a:t> </a:t>
            </a:r>
            <a:r>
              <a:rPr lang="en-US" sz="3200" dirty="0" err="1">
                <a:solidFill>
                  <a:schemeClr val="dk1"/>
                </a:solidFill>
                <a:latin typeface="Calibri"/>
                <a:ea typeface="Calibri"/>
                <a:cs typeface="Calibri"/>
                <a:sym typeface="Calibri"/>
              </a:rPr>
              <a:t>copii</a:t>
            </a:r>
            <a:r>
              <a:rPr lang="en-US" sz="3200" dirty="0">
                <a:solidFill>
                  <a:schemeClr val="dk1"/>
                </a:solidFill>
                <a:latin typeface="Calibri"/>
                <a:ea typeface="Calibri"/>
                <a:cs typeface="Calibri"/>
                <a:sym typeface="Calibri"/>
              </a:rPr>
              <a:t> </a:t>
            </a:r>
            <a:r>
              <a:rPr lang="en-US" sz="3200" dirty="0" err="1">
                <a:solidFill>
                  <a:schemeClr val="dk1"/>
                </a:solidFill>
                <a:latin typeface="Calibri"/>
                <a:ea typeface="Calibri"/>
                <a:cs typeface="Calibri"/>
                <a:sym typeface="Calibri"/>
              </a:rPr>
              <a:t>că</a:t>
            </a:r>
            <a:r>
              <a:rPr lang="en-US" sz="3200" dirty="0">
                <a:solidFill>
                  <a:schemeClr val="dk1"/>
                </a:solidFill>
                <a:latin typeface="Calibri"/>
                <a:ea typeface="Calibri"/>
                <a:cs typeface="Calibri"/>
                <a:sym typeface="Calibri"/>
              </a:rPr>
              <a:t> </a:t>
            </a:r>
            <a:r>
              <a:rPr lang="en-US" sz="3200" dirty="0" err="1">
                <a:solidFill>
                  <a:schemeClr val="dk1"/>
                </a:solidFill>
                <a:latin typeface="Calibri"/>
                <a:ea typeface="Calibri"/>
                <a:cs typeface="Calibri"/>
                <a:sym typeface="Calibri"/>
              </a:rPr>
              <a:t>perseverența</a:t>
            </a:r>
            <a:r>
              <a:rPr lang="en-US" sz="3200" dirty="0">
                <a:solidFill>
                  <a:schemeClr val="dk1"/>
                </a:solidFill>
                <a:latin typeface="Calibri"/>
                <a:ea typeface="Calibri"/>
                <a:cs typeface="Calibri"/>
                <a:sym typeface="Calibri"/>
              </a:rPr>
              <a:t> are </a:t>
            </a:r>
            <a:r>
              <a:rPr lang="en-US" sz="3200" dirty="0" err="1">
                <a:solidFill>
                  <a:schemeClr val="dk1"/>
                </a:solidFill>
                <a:latin typeface="Calibri"/>
                <a:ea typeface="Calibri"/>
                <a:cs typeface="Calibri"/>
                <a:sym typeface="Calibri"/>
              </a:rPr>
              <a:t>valoare</a:t>
            </a:r>
            <a:r>
              <a:rPr lang="en-US" sz="3200" dirty="0">
                <a:solidFill>
                  <a:schemeClr val="dk1"/>
                </a:solidFill>
                <a:latin typeface="Calibri"/>
                <a:ea typeface="Calibri"/>
                <a:cs typeface="Calibri"/>
                <a:sym typeface="Calibri"/>
              </a:rPr>
              <a:t>, </a:t>
            </a:r>
            <a:r>
              <a:rPr lang="en-US" sz="3200" dirty="0" err="1">
                <a:solidFill>
                  <a:schemeClr val="dk1"/>
                </a:solidFill>
                <a:latin typeface="Calibri"/>
                <a:ea typeface="Calibri"/>
                <a:cs typeface="Calibri"/>
                <a:sym typeface="Calibri"/>
              </a:rPr>
              <a:t>iar</a:t>
            </a:r>
            <a:r>
              <a:rPr lang="en-US" sz="3200" dirty="0">
                <a:solidFill>
                  <a:schemeClr val="dk1"/>
                </a:solidFill>
                <a:latin typeface="Calibri"/>
                <a:ea typeface="Calibri"/>
                <a:cs typeface="Calibri"/>
                <a:sym typeface="Calibri"/>
              </a:rPr>
              <a:t> </a:t>
            </a:r>
            <a:r>
              <a:rPr lang="en-US" sz="3200" dirty="0" err="1">
                <a:solidFill>
                  <a:schemeClr val="dk1"/>
                </a:solidFill>
                <a:latin typeface="Calibri"/>
                <a:ea typeface="Calibri"/>
                <a:cs typeface="Calibri"/>
                <a:sym typeface="Calibri"/>
              </a:rPr>
              <a:t>efortul</a:t>
            </a:r>
            <a:r>
              <a:rPr lang="en-US" sz="3200" dirty="0">
                <a:solidFill>
                  <a:schemeClr val="dk1"/>
                </a:solidFill>
                <a:latin typeface="Calibri"/>
                <a:ea typeface="Calibri"/>
                <a:cs typeface="Calibri"/>
                <a:sym typeface="Calibri"/>
              </a:rPr>
              <a:t> </a:t>
            </a:r>
            <a:r>
              <a:rPr lang="en-US" sz="3200" dirty="0" err="1">
                <a:solidFill>
                  <a:schemeClr val="dk1"/>
                </a:solidFill>
                <a:latin typeface="Calibri"/>
                <a:ea typeface="Calibri"/>
                <a:cs typeface="Calibri"/>
                <a:sym typeface="Calibri"/>
              </a:rPr>
              <a:t>depus</a:t>
            </a:r>
            <a:r>
              <a:rPr lang="en-US" sz="3200" dirty="0">
                <a:solidFill>
                  <a:schemeClr val="dk1"/>
                </a:solidFill>
                <a:latin typeface="Calibri"/>
                <a:ea typeface="Calibri"/>
                <a:cs typeface="Calibri"/>
                <a:sym typeface="Calibri"/>
              </a:rPr>
              <a:t> din </a:t>
            </a:r>
            <a:r>
              <a:rPr lang="en-US" sz="3200" dirty="0" err="1">
                <a:solidFill>
                  <a:schemeClr val="dk1"/>
                </a:solidFill>
                <a:latin typeface="Calibri"/>
                <a:ea typeface="Calibri"/>
                <a:cs typeface="Calibri"/>
                <a:sym typeface="Calibri"/>
              </a:rPr>
              <a:t>greu</a:t>
            </a:r>
            <a:r>
              <a:rPr lang="en-US" sz="3200" dirty="0">
                <a:solidFill>
                  <a:schemeClr val="dk1"/>
                </a:solidFill>
                <a:latin typeface="Calibri"/>
                <a:ea typeface="Calibri"/>
                <a:cs typeface="Calibri"/>
                <a:sym typeface="Calibri"/>
              </a:rPr>
              <a:t> </a:t>
            </a:r>
            <a:r>
              <a:rPr lang="en-US" sz="3200" dirty="0" err="1">
                <a:solidFill>
                  <a:schemeClr val="dk1"/>
                </a:solidFill>
                <a:latin typeface="Calibri"/>
                <a:ea typeface="Calibri"/>
                <a:cs typeface="Calibri"/>
                <a:sym typeface="Calibri"/>
              </a:rPr>
              <a:t>va</a:t>
            </a:r>
            <a:r>
              <a:rPr lang="en-US" sz="3200" dirty="0">
                <a:solidFill>
                  <a:schemeClr val="dk1"/>
                </a:solidFill>
                <a:latin typeface="Calibri"/>
                <a:ea typeface="Calibri"/>
                <a:cs typeface="Calibri"/>
                <a:sym typeface="Calibri"/>
              </a:rPr>
              <a:t> </a:t>
            </a:r>
            <a:r>
              <a:rPr lang="en-US" sz="3200" dirty="0" err="1">
                <a:solidFill>
                  <a:schemeClr val="dk1"/>
                </a:solidFill>
                <a:latin typeface="Calibri"/>
                <a:ea typeface="Calibri"/>
                <a:cs typeface="Calibri"/>
                <a:sym typeface="Calibri"/>
              </a:rPr>
              <a:t>aduce</a:t>
            </a:r>
            <a:r>
              <a:rPr lang="en-US" sz="3200" dirty="0">
                <a:solidFill>
                  <a:schemeClr val="dk1"/>
                </a:solidFill>
                <a:latin typeface="Calibri"/>
                <a:ea typeface="Calibri"/>
                <a:cs typeface="Calibri"/>
                <a:sym typeface="Calibri"/>
              </a:rPr>
              <a:t> </a:t>
            </a:r>
            <a:r>
              <a:rPr lang="en-US" sz="3200" dirty="0" err="1">
                <a:solidFill>
                  <a:schemeClr val="dk1"/>
                </a:solidFill>
                <a:latin typeface="Calibri"/>
                <a:ea typeface="Calibri"/>
                <a:cs typeface="Calibri"/>
                <a:sym typeface="Calibri"/>
              </a:rPr>
              <a:t>beneficii</a:t>
            </a:r>
            <a:r>
              <a:rPr lang="en-US" sz="3200" dirty="0">
                <a:solidFill>
                  <a:schemeClr val="dk1"/>
                </a:solidFill>
                <a:latin typeface="Calibri"/>
                <a:ea typeface="Calibri"/>
                <a:cs typeface="Calibri"/>
                <a:sym typeface="Calibri"/>
              </a:rPr>
              <a:t> </a:t>
            </a:r>
            <a:r>
              <a:rPr lang="en-US" sz="3200" dirty="0" err="1">
                <a:solidFill>
                  <a:schemeClr val="dk1"/>
                </a:solidFill>
                <a:latin typeface="Calibri"/>
                <a:ea typeface="Calibri"/>
                <a:cs typeface="Calibri"/>
                <a:sym typeface="Calibri"/>
              </a:rPr>
              <a:t>pe</a:t>
            </a:r>
            <a:r>
              <a:rPr lang="en-US" sz="3200" dirty="0">
                <a:solidFill>
                  <a:schemeClr val="dk1"/>
                </a:solidFill>
                <a:latin typeface="Calibri"/>
                <a:ea typeface="Calibri"/>
                <a:cs typeface="Calibri"/>
                <a:sym typeface="Calibri"/>
              </a:rPr>
              <a:t> </a:t>
            </a:r>
            <a:r>
              <a:rPr lang="en-US" sz="3200" dirty="0" err="1">
                <a:solidFill>
                  <a:schemeClr val="dk1"/>
                </a:solidFill>
                <a:latin typeface="Calibri"/>
                <a:ea typeface="Calibri"/>
                <a:cs typeface="Calibri"/>
                <a:sym typeface="Calibri"/>
              </a:rPr>
              <a:t>termen</a:t>
            </a:r>
            <a:r>
              <a:rPr lang="en-US" sz="3200" dirty="0">
                <a:solidFill>
                  <a:schemeClr val="dk1"/>
                </a:solidFill>
                <a:latin typeface="Calibri"/>
                <a:ea typeface="Calibri"/>
                <a:cs typeface="Calibri"/>
                <a:sym typeface="Calibri"/>
              </a:rPr>
              <a:t> lung.</a:t>
            </a:r>
            <a:endParaRPr sz="3200" dirty="0">
              <a:solidFill>
                <a:schemeClr val="dk1"/>
              </a:solidFill>
              <a:latin typeface="Calibri"/>
              <a:ea typeface="Calibri"/>
              <a:cs typeface="Calibri"/>
              <a:sym typeface="Calibri"/>
            </a:endParaRPr>
          </a:p>
        </p:txBody>
      </p:sp>
      <p:pic>
        <p:nvPicPr>
          <p:cNvPr id="2" name="Рисунок 3" descr="https://lh4.googleusercontent.com/ARUQNHdmRHlggM93X81ZHH2yUmYR2vR_IzK2fb1OW3CY8IKbTNpIJnSdlCUOe0SzRCklmZbPgNDENY9EMP1hgqo5ipgzgXX8P4rKQRSOPoaHNh_6WvAW7he-ZoGXfCKx3KnBcfA">
            <a:extLst>
              <a:ext uri="{FF2B5EF4-FFF2-40B4-BE49-F238E27FC236}">
                <a16:creationId xmlns:a16="http://schemas.microsoft.com/office/drawing/2014/main" id="{4EDDC268-4E7F-3680-49BE-C50DFCFC748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2586" y="27885"/>
            <a:ext cx="946150" cy="984250"/>
          </a:xfrm>
          <a:prstGeom prst="rect">
            <a:avLst/>
          </a:prstGeom>
          <a:noFill/>
          <a:ln>
            <a:noFill/>
          </a:ln>
        </p:spPr>
      </p:pic>
      <p:sp>
        <p:nvSpPr>
          <p:cNvPr id="4" name="TextBox 3">
            <a:extLst>
              <a:ext uri="{FF2B5EF4-FFF2-40B4-BE49-F238E27FC236}">
                <a16:creationId xmlns:a16="http://schemas.microsoft.com/office/drawing/2014/main" id="{47331187-A6B6-150D-ADEF-4483FEC214F5}"/>
              </a:ext>
            </a:extLst>
          </p:cNvPr>
          <p:cNvSpPr txBox="1"/>
          <p:nvPr/>
        </p:nvSpPr>
        <p:spPr>
          <a:xfrm>
            <a:off x="680720" y="1736176"/>
            <a:ext cx="3606800" cy="1569660"/>
          </a:xfrm>
          <a:prstGeom prst="rect">
            <a:avLst/>
          </a:prstGeom>
          <a:noFill/>
        </p:spPr>
        <p:txBody>
          <a:bodyPr wrap="square">
            <a:spAutoFit/>
          </a:bodyPr>
          <a:lstStyle/>
          <a:p>
            <a:pPr marL="0" marR="0" lvl="0" indent="0" algn="ctr" rtl="0">
              <a:spcBef>
                <a:spcPts val="0"/>
              </a:spcBef>
              <a:spcAft>
                <a:spcPts val="0"/>
              </a:spcAft>
              <a:buNone/>
            </a:pPr>
            <a:r>
              <a:rPr lang="en-US" sz="3200" b="1" dirty="0" err="1">
                <a:solidFill>
                  <a:srgbClr val="3D3D3D"/>
                </a:solidFill>
                <a:latin typeface="Calibri"/>
                <a:ea typeface="Calibri"/>
                <a:cs typeface="Calibri"/>
                <a:sym typeface="Calibri"/>
              </a:rPr>
              <a:t>Apreciați</a:t>
            </a:r>
            <a:r>
              <a:rPr lang="en-US" sz="3200" b="1" dirty="0">
                <a:solidFill>
                  <a:srgbClr val="3D3D3D"/>
                </a:solidFill>
                <a:latin typeface="Calibri"/>
                <a:ea typeface="Calibri"/>
                <a:cs typeface="Calibri"/>
                <a:sym typeface="Calibri"/>
              </a:rPr>
              <a:t>  </a:t>
            </a:r>
            <a:r>
              <a:rPr lang="en-US" sz="3200" b="1" dirty="0" err="1">
                <a:solidFill>
                  <a:srgbClr val="3D3D3D"/>
                </a:solidFill>
                <a:latin typeface="Calibri"/>
                <a:ea typeface="Calibri"/>
                <a:cs typeface="Calibri"/>
                <a:sym typeface="Calibri"/>
              </a:rPr>
              <a:t>curajul</a:t>
            </a:r>
            <a:r>
              <a:rPr lang="en-US" sz="3200" b="1" dirty="0">
                <a:solidFill>
                  <a:srgbClr val="3D3D3D"/>
                </a:solidFill>
                <a:latin typeface="Calibri"/>
                <a:ea typeface="Calibri"/>
                <a:cs typeface="Calibri"/>
                <a:sym typeface="Calibri"/>
              </a:rPr>
              <a:t> </a:t>
            </a:r>
            <a:r>
              <a:rPr lang="en-US" sz="3200" b="1" dirty="0" err="1">
                <a:solidFill>
                  <a:srgbClr val="3D3D3D"/>
                </a:solidFill>
                <a:latin typeface="Calibri"/>
                <a:ea typeface="Calibri"/>
                <a:cs typeface="Calibri"/>
                <a:sym typeface="Calibri"/>
              </a:rPr>
              <a:t>copilului</a:t>
            </a:r>
            <a:r>
              <a:rPr lang="en-US" sz="3200" b="1" dirty="0">
                <a:solidFill>
                  <a:srgbClr val="3D3D3D"/>
                </a:solidFill>
                <a:latin typeface="Calibri"/>
                <a:ea typeface="Calibri"/>
                <a:cs typeface="Calibri"/>
                <a:sym typeface="Calibri"/>
              </a:rPr>
              <a:t> de a </a:t>
            </a:r>
            <a:r>
              <a:rPr lang="en-US" sz="3200" b="1" dirty="0" err="1">
                <a:solidFill>
                  <a:srgbClr val="3D3D3D"/>
                </a:solidFill>
                <a:latin typeface="Calibri"/>
                <a:ea typeface="Calibri"/>
                <a:cs typeface="Calibri"/>
                <a:sym typeface="Calibri"/>
              </a:rPr>
              <a:t>încearcă</a:t>
            </a:r>
            <a:r>
              <a:rPr lang="en-US" sz="3200" b="1" dirty="0">
                <a:solidFill>
                  <a:srgbClr val="3D3D3D"/>
                </a:solidFill>
                <a:latin typeface="Calibri"/>
                <a:ea typeface="Calibri"/>
                <a:cs typeface="Calibri"/>
                <a:sym typeface="Calibri"/>
              </a:rPr>
              <a:t> </a:t>
            </a:r>
            <a:r>
              <a:rPr lang="en-US" sz="3200" b="1" dirty="0" err="1">
                <a:solidFill>
                  <a:srgbClr val="3D3D3D"/>
                </a:solidFill>
                <a:latin typeface="Calibri"/>
                <a:ea typeface="Calibri"/>
                <a:cs typeface="Calibri"/>
                <a:sym typeface="Calibri"/>
              </a:rPr>
              <a:t>ceva</a:t>
            </a:r>
            <a:r>
              <a:rPr lang="en-US" sz="3200" b="1" dirty="0">
                <a:solidFill>
                  <a:srgbClr val="3D3D3D"/>
                </a:solidFill>
                <a:latin typeface="Calibri"/>
                <a:ea typeface="Calibri"/>
                <a:cs typeface="Calibri"/>
                <a:sym typeface="Calibri"/>
              </a:rPr>
              <a:t> </a:t>
            </a:r>
            <a:r>
              <a:rPr lang="en-US" sz="3200" b="1" dirty="0" err="1">
                <a:solidFill>
                  <a:srgbClr val="3D3D3D"/>
                </a:solidFill>
                <a:latin typeface="Calibri"/>
                <a:ea typeface="Calibri"/>
                <a:cs typeface="Calibri"/>
                <a:sym typeface="Calibri"/>
              </a:rPr>
              <a:t>nou</a:t>
            </a:r>
            <a:r>
              <a:rPr lang="en-US" sz="3200" b="1" dirty="0">
                <a:solidFill>
                  <a:srgbClr val="3D3D3D"/>
                </a:solidFill>
                <a:latin typeface="Calibri"/>
                <a:ea typeface="Calibri"/>
                <a:cs typeface="Calibri"/>
                <a:sym typeface="Calibri"/>
              </a:rPr>
              <a:t>.</a:t>
            </a:r>
            <a:endParaRPr 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0"/>
                                        </p:tgtEl>
                                        <p:attrNameLst>
                                          <p:attrName>style.visibility</p:attrName>
                                        </p:attrNameLst>
                                      </p:cBhvr>
                                      <p:to>
                                        <p:strVal val="visible"/>
                                      </p:to>
                                    </p:set>
                                    <p:animEffect transition="in" filter="fade">
                                      <p:cBhvr>
                                        <p:cTn id="7" dur="1000"/>
                                        <p:tgtEl>
                                          <p:spTgt spid="36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2"/>
                                        </p:tgtEl>
                                        <p:attrNameLst>
                                          <p:attrName>style.visibility</p:attrName>
                                        </p:attrNameLst>
                                      </p:cBhvr>
                                      <p:to>
                                        <p:strVal val="visible"/>
                                      </p:to>
                                    </p:set>
                                    <p:animEffect transition="in" filter="fade">
                                      <p:cBhvr>
                                        <p:cTn id="12" dur="1000"/>
                                        <p:tgtEl>
                                          <p:spTgt spid="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pic>
        <p:nvPicPr>
          <p:cNvPr id="367" name="Google Shape;367;p14"/>
          <p:cNvPicPr preferRelativeResize="0">
            <a:picLocks noGrp="1"/>
          </p:cNvPicPr>
          <p:nvPr>
            <p:ph type="body" idx="1"/>
          </p:nvPr>
        </p:nvPicPr>
        <p:blipFill rotWithShape="1">
          <a:blip r:embed="rId3">
            <a:alphaModFix/>
          </a:blip>
          <a:srcRect/>
          <a:stretch/>
        </p:blipFill>
        <p:spPr>
          <a:xfrm>
            <a:off x="6786591" y="357809"/>
            <a:ext cx="5210815" cy="6281530"/>
          </a:xfrm>
          <a:prstGeom prst="rect">
            <a:avLst/>
          </a:prstGeom>
          <a:noFill/>
          <a:ln>
            <a:noFill/>
          </a:ln>
        </p:spPr>
      </p:pic>
      <p:sp>
        <p:nvSpPr>
          <p:cNvPr id="368" name="Google Shape;368;p14"/>
          <p:cNvSpPr/>
          <p:nvPr/>
        </p:nvSpPr>
        <p:spPr>
          <a:xfrm>
            <a:off x="690591" y="677306"/>
            <a:ext cx="6096000" cy="553997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u="sng" dirty="0" err="1">
                <a:solidFill>
                  <a:srgbClr val="296B70"/>
                </a:solidFill>
                <a:latin typeface="Verdana"/>
                <a:ea typeface="Verdana"/>
                <a:cs typeface="Verdana"/>
                <a:sym typeface="Verdana"/>
                <a:hlinkClick r:id="rId4">
                  <a:extLst>
                    <a:ext uri="{A12FA001-AC4F-418D-AE19-62706E023703}">
                      <ahyp:hlinkClr xmlns:ahyp="http://schemas.microsoft.com/office/drawing/2018/hyperlinkcolor" val="tx"/>
                    </a:ext>
                  </a:extLst>
                </a:hlinkClick>
              </a:rPr>
              <a:t>Aștept</a:t>
            </a:r>
            <a:r>
              <a:rPr lang="ro-RO" sz="2800" b="1" u="sng" dirty="0">
                <a:solidFill>
                  <a:srgbClr val="296B70"/>
                </a:solidFill>
                <a:latin typeface="Verdana"/>
                <a:ea typeface="Verdana"/>
                <a:cs typeface="Verdana"/>
                <a:sym typeface="Verdana"/>
                <a:hlinkClick r:id="rId4">
                  <a:extLst>
                    <a:ext uri="{A12FA001-AC4F-418D-AE19-62706E023703}">
                      <ahyp:hlinkClr xmlns:ahyp="http://schemas.microsoft.com/office/drawing/2018/hyperlinkcolor" val="tx"/>
                    </a:ext>
                  </a:extLst>
                </a:hlinkClick>
              </a:rPr>
              <a:t>ă</a:t>
            </a:r>
            <a:r>
              <a:rPr lang="en-US" sz="2800" b="1" u="sng" dirty="0" err="1">
                <a:solidFill>
                  <a:srgbClr val="296B70"/>
                </a:solidFill>
                <a:latin typeface="Verdana"/>
                <a:ea typeface="Verdana"/>
                <a:cs typeface="Verdana"/>
                <a:sym typeface="Verdana"/>
                <a:hlinkClick r:id="rId4">
                  <a:extLst>
                    <a:ext uri="{A12FA001-AC4F-418D-AE19-62706E023703}">
                      <ahyp:hlinkClr xmlns:ahyp="http://schemas.microsoft.com/office/drawing/2018/hyperlinkcolor" val="tx"/>
                    </a:ext>
                  </a:extLst>
                </a:hlinkClick>
              </a:rPr>
              <a:t>ri</a:t>
            </a:r>
            <a:r>
              <a:rPr lang="en-US" sz="2800" b="1" u="sng" dirty="0">
                <a:solidFill>
                  <a:srgbClr val="296B70"/>
                </a:solidFill>
                <a:latin typeface="Verdana"/>
                <a:ea typeface="Verdana"/>
                <a:cs typeface="Verdana"/>
                <a:sym typeface="Verdana"/>
                <a:hlinkClick r:id="rId4">
                  <a:extLst>
                    <a:ext uri="{A12FA001-AC4F-418D-AE19-62706E023703}">
                      <ahyp:hlinkClr xmlns:ahyp="http://schemas.microsoft.com/office/drawing/2018/hyperlinkcolor" val="tx"/>
                    </a:ext>
                  </a:extLst>
                </a:hlinkClick>
              </a:rPr>
              <a:t> </a:t>
            </a:r>
            <a:r>
              <a:rPr lang="en-US" sz="2800" b="1" u="sng" dirty="0" err="1">
                <a:solidFill>
                  <a:srgbClr val="296B70"/>
                </a:solidFill>
                <a:latin typeface="Verdana"/>
                <a:ea typeface="Verdana"/>
                <a:cs typeface="Verdana"/>
                <a:sym typeface="Verdana"/>
                <a:hlinkClick r:id="rId4">
                  <a:extLst>
                    <a:ext uri="{A12FA001-AC4F-418D-AE19-62706E023703}">
                      <ahyp:hlinkClr xmlns:ahyp="http://schemas.microsoft.com/office/drawing/2018/hyperlinkcolor" val="tx"/>
                    </a:ext>
                  </a:extLst>
                </a:hlinkClick>
              </a:rPr>
              <a:t>prea</a:t>
            </a:r>
            <a:r>
              <a:rPr lang="en-US" sz="2800" b="1" u="sng" dirty="0">
                <a:solidFill>
                  <a:srgbClr val="296B70"/>
                </a:solidFill>
                <a:latin typeface="Verdana"/>
                <a:ea typeface="Verdana"/>
                <a:cs typeface="Verdana"/>
                <a:sym typeface="Verdana"/>
                <a:hlinkClick r:id="rId4">
                  <a:extLst>
                    <a:ext uri="{A12FA001-AC4F-418D-AE19-62706E023703}">
                      <ahyp:hlinkClr xmlns:ahyp="http://schemas.microsoft.com/office/drawing/2018/hyperlinkcolor" val="tx"/>
                    </a:ext>
                  </a:extLst>
                </a:hlinkClick>
              </a:rPr>
              <a:t> </a:t>
            </a:r>
            <a:r>
              <a:rPr lang="en-US" sz="2800" b="1" u="sng" dirty="0" err="1">
                <a:solidFill>
                  <a:srgbClr val="296B70"/>
                </a:solidFill>
                <a:latin typeface="Verdana"/>
                <a:ea typeface="Verdana"/>
                <a:cs typeface="Verdana"/>
                <a:sym typeface="Verdana"/>
                <a:hlinkClick r:id="rId4">
                  <a:extLst>
                    <a:ext uri="{A12FA001-AC4F-418D-AE19-62706E023703}">
                      <ahyp:hlinkClr xmlns:ahyp="http://schemas.microsoft.com/office/drawing/2018/hyperlinkcolor" val="tx"/>
                    </a:ext>
                  </a:extLst>
                </a:hlinkClick>
              </a:rPr>
              <a:t>ridicate</a:t>
            </a:r>
            <a:r>
              <a:rPr lang="en-US" sz="2800" dirty="0">
                <a:solidFill>
                  <a:srgbClr val="3D3D3D"/>
                </a:solidFill>
                <a:latin typeface="Verdana"/>
                <a:ea typeface="Verdana"/>
                <a:cs typeface="Verdana"/>
                <a:sym typeface="Verdana"/>
              </a:rPr>
              <a:t> </a:t>
            </a:r>
            <a:r>
              <a:rPr lang="en-US" sz="2800" b="1" dirty="0" err="1">
                <a:solidFill>
                  <a:srgbClr val="3D3D3D"/>
                </a:solidFill>
                <a:latin typeface="Verdana"/>
                <a:ea typeface="Verdana"/>
                <a:cs typeface="Verdana"/>
                <a:sym typeface="Verdana"/>
              </a:rPr>
              <a:t>sau</a:t>
            </a:r>
            <a:r>
              <a:rPr lang="en-US" sz="2800" b="1" dirty="0">
                <a:solidFill>
                  <a:srgbClr val="3D3D3D"/>
                </a:solidFill>
                <a:latin typeface="Verdana"/>
                <a:ea typeface="Verdana"/>
                <a:cs typeface="Verdana"/>
                <a:sym typeface="Verdana"/>
              </a:rPr>
              <a:t> </a:t>
            </a:r>
            <a:r>
              <a:rPr lang="en-US" sz="2800" b="1" dirty="0" err="1">
                <a:solidFill>
                  <a:srgbClr val="3D3D3D"/>
                </a:solidFill>
                <a:latin typeface="Verdana"/>
                <a:ea typeface="Verdana"/>
                <a:cs typeface="Verdana"/>
                <a:sym typeface="Verdana"/>
              </a:rPr>
              <a:t>prea</a:t>
            </a:r>
            <a:r>
              <a:rPr lang="en-US" sz="2800" b="1" dirty="0">
                <a:solidFill>
                  <a:srgbClr val="3D3D3D"/>
                </a:solidFill>
                <a:latin typeface="Verdana"/>
                <a:ea typeface="Verdana"/>
                <a:cs typeface="Verdana"/>
                <a:sym typeface="Verdana"/>
              </a:rPr>
              <a:t> </a:t>
            </a:r>
            <a:r>
              <a:rPr lang="en-US" sz="2800" b="1" dirty="0" err="1">
                <a:solidFill>
                  <a:srgbClr val="3D3D3D"/>
                </a:solidFill>
                <a:latin typeface="Verdana"/>
                <a:ea typeface="Verdana"/>
                <a:cs typeface="Verdana"/>
                <a:sym typeface="Verdana"/>
              </a:rPr>
              <a:t>scăzute</a:t>
            </a:r>
            <a:r>
              <a:rPr lang="en-US" sz="2800" b="1" dirty="0">
                <a:solidFill>
                  <a:srgbClr val="3D3D3D"/>
                </a:solidFill>
                <a:latin typeface="Verdana"/>
                <a:ea typeface="Verdana"/>
                <a:cs typeface="Verdana"/>
                <a:sym typeface="Verdana"/>
              </a:rPr>
              <a:t> </a:t>
            </a:r>
            <a:r>
              <a:rPr lang="en-US" sz="2800" b="1" dirty="0" err="1">
                <a:solidFill>
                  <a:srgbClr val="3D3D3D"/>
                </a:solidFill>
                <a:latin typeface="Verdana"/>
                <a:ea typeface="Verdana"/>
                <a:cs typeface="Verdana"/>
                <a:sym typeface="Verdana"/>
              </a:rPr>
              <a:t>față</a:t>
            </a:r>
            <a:r>
              <a:rPr lang="en-US" sz="2800" b="1" dirty="0">
                <a:solidFill>
                  <a:srgbClr val="3D3D3D"/>
                </a:solidFill>
                <a:latin typeface="Verdana"/>
                <a:ea typeface="Verdana"/>
                <a:cs typeface="Verdana"/>
                <a:sym typeface="Verdana"/>
              </a:rPr>
              <a:t> de </a:t>
            </a:r>
            <a:r>
              <a:rPr lang="en-US" sz="2800" b="1" dirty="0" err="1">
                <a:solidFill>
                  <a:srgbClr val="3D3D3D"/>
                </a:solidFill>
                <a:latin typeface="Verdana"/>
                <a:ea typeface="Verdana"/>
                <a:cs typeface="Verdana"/>
                <a:sym typeface="Verdana"/>
              </a:rPr>
              <a:t>copil</a:t>
            </a:r>
            <a:r>
              <a:rPr lang="en-US" sz="2800" b="1" dirty="0">
                <a:solidFill>
                  <a:srgbClr val="3D3D3D"/>
                </a:solidFill>
                <a:latin typeface="Verdana"/>
                <a:ea typeface="Verdana"/>
                <a:cs typeface="Verdana"/>
                <a:sym typeface="Verdana"/>
              </a:rPr>
              <a:t>.</a:t>
            </a:r>
            <a:r>
              <a:rPr lang="en-US" sz="2800" dirty="0">
                <a:solidFill>
                  <a:srgbClr val="3D3D3D"/>
                </a:solidFill>
                <a:latin typeface="Verdana"/>
                <a:ea typeface="Verdana"/>
                <a:cs typeface="Verdana"/>
                <a:sym typeface="Verdana"/>
              </a:rPr>
              <a:t> </a:t>
            </a:r>
            <a:endParaRPr sz="2800" dirty="0">
              <a:solidFill>
                <a:srgbClr val="3D3D3D"/>
              </a:solidFill>
              <a:latin typeface="Verdana"/>
              <a:ea typeface="Verdana"/>
              <a:cs typeface="Verdana"/>
              <a:sym typeface="Verdana"/>
            </a:endParaRPr>
          </a:p>
          <a:p>
            <a:pPr marL="0" marR="0" lvl="0" indent="0" algn="l" rtl="0">
              <a:spcBef>
                <a:spcPts val="0"/>
              </a:spcBef>
              <a:spcAft>
                <a:spcPts val="0"/>
              </a:spcAft>
              <a:buNone/>
            </a:pPr>
            <a:endParaRPr sz="1800" dirty="0">
              <a:solidFill>
                <a:srgbClr val="3D3D3D"/>
              </a:solidFill>
              <a:latin typeface="Verdana"/>
              <a:ea typeface="Verdana"/>
              <a:cs typeface="Verdana"/>
              <a:sym typeface="Verdana"/>
            </a:endParaRPr>
          </a:p>
          <a:p>
            <a:pPr marL="0" marR="0" lvl="0" indent="0" algn="l" rtl="0">
              <a:spcBef>
                <a:spcPts val="0"/>
              </a:spcBef>
              <a:spcAft>
                <a:spcPts val="0"/>
              </a:spcAft>
              <a:buNone/>
            </a:pPr>
            <a:r>
              <a:rPr lang="en-US" sz="2800" dirty="0">
                <a:solidFill>
                  <a:srgbClr val="3D3D3D"/>
                </a:solidFill>
                <a:latin typeface="Verdana"/>
                <a:ea typeface="Verdana"/>
                <a:cs typeface="Verdana"/>
                <a:sym typeface="Verdana"/>
              </a:rPr>
              <a:t>	</a:t>
            </a:r>
            <a:r>
              <a:rPr lang="en-US" sz="2800" dirty="0" err="1">
                <a:solidFill>
                  <a:srgbClr val="3D3D3D"/>
                </a:solidFill>
                <a:latin typeface="Verdana"/>
                <a:ea typeface="Verdana"/>
                <a:cs typeface="Verdana"/>
                <a:sym typeface="Verdana"/>
              </a:rPr>
              <a:t>Când</a:t>
            </a:r>
            <a:r>
              <a:rPr lang="en-US" sz="2800" dirty="0">
                <a:solidFill>
                  <a:srgbClr val="3D3D3D"/>
                </a:solidFill>
                <a:latin typeface="Verdana"/>
                <a:ea typeface="Verdana"/>
                <a:cs typeface="Verdana"/>
                <a:sym typeface="Verdana"/>
              </a:rPr>
              <a:t> </a:t>
            </a:r>
            <a:r>
              <a:rPr lang="en-US" sz="2800" dirty="0" err="1">
                <a:solidFill>
                  <a:srgbClr val="3D3D3D"/>
                </a:solidFill>
                <a:latin typeface="Verdana"/>
                <a:ea typeface="Verdana"/>
                <a:cs typeface="Verdana"/>
                <a:sym typeface="Verdana"/>
              </a:rPr>
              <a:t>părinții</a:t>
            </a:r>
            <a:r>
              <a:rPr lang="en-US" sz="2800" dirty="0">
                <a:solidFill>
                  <a:srgbClr val="3D3D3D"/>
                </a:solidFill>
                <a:latin typeface="Verdana"/>
                <a:ea typeface="Verdana"/>
                <a:cs typeface="Verdana"/>
                <a:sym typeface="Verdana"/>
              </a:rPr>
              <a:t> au </a:t>
            </a:r>
            <a:r>
              <a:rPr lang="en-US" sz="2800" dirty="0" err="1">
                <a:solidFill>
                  <a:srgbClr val="3D3D3D"/>
                </a:solidFill>
                <a:latin typeface="Verdana"/>
                <a:ea typeface="Verdana"/>
                <a:cs typeface="Verdana"/>
                <a:sym typeface="Verdana"/>
              </a:rPr>
              <a:t>așteptări</a:t>
            </a:r>
            <a:r>
              <a:rPr lang="en-US" sz="2800" dirty="0">
                <a:solidFill>
                  <a:srgbClr val="3D3D3D"/>
                </a:solidFill>
                <a:latin typeface="Verdana"/>
                <a:ea typeface="Verdana"/>
                <a:cs typeface="Verdana"/>
                <a:sym typeface="Verdana"/>
              </a:rPr>
              <a:t> </a:t>
            </a:r>
            <a:r>
              <a:rPr lang="en-US" sz="2800" dirty="0" err="1">
                <a:solidFill>
                  <a:srgbClr val="3D3D3D"/>
                </a:solidFill>
                <a:latin typeface="Verdana"/>
                <a:ea typeface="Verdana"/>
                <a:cs typeface="Verdana"/>
                <a:sym typeface="Verdana"/>
              </a:rPr>
              <a:t>prea</a:t>
            </a:r>
            <a:r>
              <a:rPr lang="en-US" sz="2800" dirty="0">
                <a:solidFill>
                  <a:srgbClr val="3D3D3D"/>
                </a:solidFill>
                <a:latin typeface="Verdana"/>
                <a:ea typeface="Verdana"/>
                <a:cs typeface="Verdana"/>
                <a:sym typeface="Verdana"/>
              </a:rPr>
              <a:t> </a:t>
            </a:r>
            <a:r>
              <a:rPr lang="en-US" sz="2800" dirty="0" err="1">
                <a:solidFill>
                  <a:srgbClr val="3D3D3D"/>
                </a:solidFill>
                <a:latin typeface="Verdana"/>
                <a:ea typeface="Verdana"/>
                <a:cs typeface="Verdana"/>
                <a:sym typeface="Verdana"/>
              </a:rPr>
              <a:t>ridicate</a:t>
            </a:r>
            <a:r>
              <a:rPr lang="en-US" sz="2800" dirty="0">
                <a:solidFill>
                  <a:srgbClr val="3D3D3D"/>
                </a:solidFill>
                <a:latin typeface="Verdana"/>
                <a:ea typeface="Verdana"/>
                <a:cs typeface="Verdana"/>
                <a:sym typeface="Verdana"/>
              </a:rPr>
              <a:t> </a:t>
            </a:r>
            <a:r>
              <a:rPr lang="en-US" sz="2800" dirty="0" err="1">
                <a:solidFill>
                  <a:srgbClr val="3D3D3D"/>
                </a:solidFill>
                <a:latin typeface="Verdana"/>
                <a:ea typeface="Verdana"/>
                <a:cs typeface="Verdana"/>
                <a:sym typeface="Verdana"/>
              </a:rPr>
              <a:t>față</a:t>
            </a:r>
            <a:r>
              <a:rPr lang="en-US" sz="2800" dirty="0">
                <a:solidFill>
                  <a:srgbClr val="3D3D3D"/>
                </a:solidFill>
                <a:latin typeface="Verdana"/>
                <a:ea typeface="Verdana"/>
                <a:cs typeface="Verdana"/>
                <a:sym typeface="Verdana"/>
              </a:rPr>
              <a:t> de </a:t>
            </a:r>
            <a:r>
              <a:rPr lang="en-US" sz="2800" dirty="0" err="1">
                <a:solidFill>
                  <a:srgbClr val="3D3D3D"/>
                </a:solidFill>
                <a:latin typeface="Verdana"/>
                <a:ea typeface="Verdana"/>
                <a:cs typeface="Verdana"/>
                <a:sym typeface="Verdana"/>
              </a:rPr>
              <a:t>copii</a:t>
            </a:r>
            <a:r>
              <a:rPr lang="en-US" sz="2800" dirty="0">
                <a:solidFill>
                  <a:srgbClr val="3D3D3D"/>
                </a:solidFill>
                <a:latin typeface="Verdana"/>
                <a:ea typeface="Verdana"/>
                <a:cs typeface="Verdana"/>
                <a:sym typeface="Verdana"/>
              </a:rPr>
              <a:t>, </a:t>
            </a:r>
            <a:r>
              <a:rPr lang="en-US" sz="2800" dirty="0" err="1">
                <a:solidFill>
                  <a:srgbClr val="3D3D3D"/>
                </a:solidFill>
                <a:latin typeface="Verdana"/>
                <a:ea typeface="Verdana"/>
                <a:cs typeface="Verdana"/>
                <a:sym typeface="Verdana"/>
              </a:rPr>
              <a:t>aceștia</a:t>
            </a:r>
            <a:r>
              <a:rPr lang="en-US" sz="2800" dirty="0">
                <a:solidFill>
                  <a:srgbClr val="3D3D3D"/>
                </a:solidFill>
                <a:latin typeface="Verdana"/>
                <a:ea typeface="Verdana"/>
                <a:cs typeface="Verdana"/>
                <a:sym typeface="Verdana"/>
              </a:rPr>
              <a:t> din </a:t>
            </a:r>
            <a:r>
              <a:rPr lang="en-US" sz="2800" dirty="0" err="1">
                <a:solidFill>
                  <a:srgbClr val="3D3D3D"/>
                </a:solidFill>
                <a:latin typeface="Verdana"/>
                <a:ea typeface="Verdana"/>
                <a:cs typeface="Verdana"/>
                <a:sym typeface="Verdana"/>
              </a:rPr>
              <a:t>urmă</a:t>
            </a:r>
            <a:r>
              <a:rPr lang="en-US" sz="2800" dirty="0">
                <a:solidFill>
                  <a:srgbClr val="3D3D3D"/>
                </a:solidFill>
                <a:latin typeface="Verdana"/>
                <a:ea typeface="Verdana"/>
                <a:cs typeface="Verdana"/>
                <a:sym typeface="Verdana"/>
              </a:rPr>
              <a:t> </a:t>
            </a:r>
            <a:r>
              <a:rPr lang="en-US" sz="2800" dirty="0" err="1">
                <a:solidFill>
                  <a:srgbClr val="3D3D3D"/>
                </a:solidFill>
                <a:latin typeface="Verdana"/>
                <a:ea typeface="Verdana"/>
                <a:cs typeface="Verdana"/>
                <a:sym typeface="Verdana"/>
              </a:rPr>
              <a:t>vor</a:t>
            </a:r>
            <a:r>
              <a:rPr lang="en-US" sz="2800" dirty="0">
                <a:solidFill>
                  <a:srgbClr val="3D3D3D"/>
                </a:solidFill>
                <a:latin typeface="Verdana"/>
                <a:ea typeface="Verdana"/>
                <a:cs typeface="Verdana"/>
                <a:sym typeface="Verdana"/>
              </a:rPr>
              <a:t> fi </a:t>
            </a:r>
            <a:r>
              <a:rPr lang="en-US" sz="2800" dirty="0" err="1">
                <a:solidFill>
                  <a:srgbClr val="3D3D3D"/>
                </a:solidFill>
                <a:latin typeface="Verdana"/>
                <a:ea typeface="Verdana"/>
                <a:cs typeface="Verdana"/>
                <a:sym typeface="Verdana"/>
              </a:rPr>
              <a:t>prea</a:t>
            </a:r>
            <a:r>
              <a:rPr lang="en-US" sz="2800" dirty="0">
                <a:solidFill>
                  <a:srgbClr val="3D3D3D"/>
                </a:solidFill>
                <a:latin typeface="Verdana"/>
                <a:ea typeface="Verdana"/>
                <a:cs typeface="Verdana"/>
                <a:sym typeface="Verdana"/>
              </a:rPr>
              <a:t> </a:t>
            </a:r>
            <a:r>
              <a:rPr lang="en-US" sz="2800" dirty="0" err="1">
                <a:solidFill>
                  <a:srgbClr val="3D3D3D"/>
                </a:solidFill>
                <a:latin typeface="Verdana"/>
                <a:ea typeface="Verdana"/>
                <a:cs typeface="Verdana"/>
                <a:sym typeface="Verdana"/>
              </a:rPr>
              <a:t>stresați</a:t>
            </a:r>
            <a:r>
              <a:rPr lang="en-US" sz="2800" dirty="0">
                <a:solidFill>
                  <a:srgbClr val="3D3D3D"/>
                </a:solidFill>
                <a:latin typeface="Verdana"/>
                <a:ea typeface="Verdana"/>
                <a:cs typeface="Verdana"/>
                <a:sym typeface="Verdana"/>
              </a:rPr>
              <a:t> </a:t>
            </a:r>
            <a:r>
              <a:rPr lang="en-US" sz="2800" dirty="0" err="1">
                <a:solidFill>
                  <a:srgbClr val="3D3D3D"/>
                </a:solidFill>
                <a:latin typeface="Verdana"/>
                <a:ea typeface="Verdana"/>
                <a:cs typeface="Verdana"/>
                <a:sym typeface="Verdana"/>
              </a:rPr>
              <a:t>sau</a:t>
            </a:r>
            <a:r>
              <a:rPr lang="en-US" sz="2800" dirty="0">
                <a:solidFill>
                  <a:srgbClr val="3D3D3D"/>
                </a:solidFill>
                <a:latin typeface="Verdana"/>
                <a:ea typeface="Verdana"/>
                <a:cs typeface="Verdana"/>
                <a:sym typeface="Verdana"/>
              </a:rPr>
              <a:t> </a:t>
            </a:r>
            <a:r>
              <a:rPr lang="en-US" sz="2800" dirty="0" err="1">
                <a:solidFill>
                  <a:srgbClr val="3D3D3D"/>
                </a:solidFill>
                <a:latin typeface="Verdana"/>
                <a:ea typeface="Verdana"/>
                <a:cs typeface="Verdana"/>
                <a:sym typeface="Verdana"/>
              </a:rPr>
              <a:t>anxio</a:t>
            </a:r>
            <a:r>
              <a:rPr lang="ro-RO" sz="2800" dirty="0">
                <a:solidFill>
                  <a:srgbClr val="3D3D3D"/>
                </a:solidFill>
                <a:latin typeface="Verdana"/>
                <a:ea typeface="Verdana"/>
                <a:cs typeface="Verdana"/>
                <a:sym typeface="Verdana"/>
              </a:rPr>
              <a:t>ș</a:t>
            </a:r>
            <a:r>
              <a:rPr lang="en-US" sz="2800" dirty="0" err="1">
                <a:solidFill>
                  <a:srgbClr val="3D3D3D"/>
                </a:solidFill>
                <a:latin typeface="Verdana"/>
                <a:ea typeface="Verdana"/>
                <a:cs typeface="Verdana"/>
                <a:sym typeface="Verdana"/>
              </a:rPr>
              <a:t>i</a:t>
            </a:r>
            <a:r>
              <a:rPr lang="en-US" sz="2800" dirty="0">
                <a:solidFill>
                  <a:srgbClr val="3D3D3D"/>
                </a:solidFill>
                <a:latin typeface="Verdana"/>
                <a:ea typeface="Verdana"/>
                <a:cs typeface="Verdana"/>
                <a:sym typeface="Verdana"/>
              </a:rPr>
              <a:t> </a:t>
            </a:r>
            <a:r>
              <a:rPr lang="en-US" sz="2800" dirty="0" err="1">
                <a:solidFill>
                  <a:srgbClr val="3D3D3D"/>
                </a:solidFill>
                <a:latin typeface="Verdana"/>
                <a:ea typeface="Verdana"/>
                <a:cs typeface="Verdana"/>
                <a:sym typeface="Verdana"/>
              </a:rPr>
              <a:t>pentru</a:t>
            </a:r>
            <a:r>
              <a:rPr lang="en-US" sz="2800" dirty="0">
                <a:solidFill>
                  <a:srgbClr val="3D3D3D"/>
                </a:solidFill>
                <a:latin typeface="Verdana"/>
                <a:ea typeface="Verdana"/>
                <a:cs typeface="Verdana"/>
                <a:sym typeface="Verdana"/>
              </a:rPr>
              <a:t> a-</a:t>
            </a:r>
            <a:r>
              <a:rPr lang="ro-RO" sz="2800" dirty="0" err="1">
                <a:solidFill>
                  <a:srgbClr val="3D3D3D"/>
                </a:solidFill>
                <a:latin typeface="Verdana"/>
                <a:ea typeface="Verdana"/>
                <a:cs typeface="Verdana"/>
                <a:sym typeface="Verdana"/>
              </a:rPr>
              <a:t>ș</a:t>
            </a:r>
            <a:r>
              <a:rPr lang="en-US" sz="2800" dirty="0" err="1">
                <a:solidFill>
                  <a:srgbClr val="3D3D3D"/>
                </a:solidFill>
                <a:latin typeface="Verdana"/>
                <a:ea typeface="Verdana"/>
                <a:cs typeface="Verdana"/>
                <a:sym typeface="Verdana"/>
              </a:rPr>
              <a:t>i</a:t>
            </a:r>
            <a:r>
              <a:rPr lang="en-US" sz="2800" dirty="0">
                <a:solidFill>
                  <a:srgbClr val="3D3D3D"/>
                </a:solidFill>
                <a:latin typeface="Verdana"/>
                <a:ea typeface="Verdana"/>
                <a:cs typeface="Verdana"/>
                <a:sym typeface="Verdana"/>
              </a:rPr>
              <a:t> </a:t>
            </a:r>
            <a:r>
              <a:rPr lang="en-US" sz="2800" dirty="0" err="1">
                <a:solidFill>
                  <a:srgbClr val="3D3D3D"/>
                </a:solidFill>
                <a:latin typeface="Verdana"/>
                <a:ea typeface="Verdana"/>
                <a:cs typeface="Verdana"/>
                <a:sym typeface="Verdana"/>
              </a:rPr>
              <a:t>dezvolta</a:t>
            </a:r>
            <a:r>
              <a:rPr lang="en-US" sz="2800" dirty="0">
                <a:solidFill>
                  <a:srgbClr val="3D3D3D"/>
                </a:solidFill>
                <a:latin typeface="Verdana"/>
                <a:ea typeface="Verdana"/>
                <a:cs typeface="Verdana"/>
                <a:sym typeface="Verdana"/>
              </a:rPr>
              <a:t> </a:t>
            </a:r>
            <a:r>
              <a:rPr lang="en-US" sz="2800" dirty="0" err="1">
                <a:solidFill>
                  <a:srgbClr val="3D3D3D"/>
                </a:solidFill>
                <a:latin typeface="Verdana"/>
                <a:ea typeface="Verdana"/>
                <a:cs typeface="Verdana"/>
                <a:sym typeface="Verdana"/>
              </a:rPr>
              <a:t>abilitățile</a:t>
            </a:r>
            <a:r>
              <a:rPr lang="en-US" sz="2800" dirty="0">
                <a:solidFill>
                  <a:srgbClr val="3D3D3D"/>
                </a:solidFill>
                <a:latin typeface="Verdana"/>
                <a:ea typeface="Verdana"/>
                <a:cs typeface="Verdana"/>
                <a:sym typeface="Verdana"/>
              </a:rPr>
              <a:t> </a:t>
            </a:r>
            <a:r>
              <a:rPr lang="en-US" sz="2800" dirty="0" err="1">
                <a:solidFill>
                  <a:srgbClr val="3D3D3D"/>
                </a:solidFill>
                <a:latin typeface="Verdana"/>
                <a:ea typeface="Verdana"/>
                <a:cs typeface="Verdana"/>
                <a:sym typeface="Verdana"/>
              </a:rPr>
              <a:t>în</a:t>
            </a:r>
            <a:r>
              <a:rPr lang="en-US" sz="2800" dirty="0">
                <a:solidFill>
                  <a:srgbClr val="3D3D3D"/>
                </a:solidFill>
                <a:latin typeface="Verdana"/>
                <a:ea typeface="Verdana"/>
                <a:cs typeface="Verdana"/>
                <a:sym typeface="Verdana"/>
              </a:rPr>
              <a:t> </a:t>
            </a:r>
            <a:r>
              <a:rPr lang="en-US" sz="2800" dirty="0" err="1">
                <a:solidFill>
                  <a:srgbClr val="3D3D3D"/>
                </a:solidFill>
                <a:latin typeface="Verdana"/>
                <a:ea typeface="Verdana"/>
                <a:cs typeface="Verdana"/>
                <a:sym typeface="Verdana"/>
              </a:rPr>
              <a:t>ritmul</a:t>
            </a:r>
            <a:r>
              <a:rPr lang="en-US" sz="2800" dirty="0">
                <a:solidFill>
                  <a:srgbClr val="3D3D3D"/>
                </a:solidFill>
                <a:latin typeface="Verdana"/>
                <a:ea typeface="Verdana"/>
                <a:cs typeface="Verdana"/>
                <a:sym typeface="Verdana"/>
              </a:rPr>
              <a:t> </a:t>
            </a:r>
            <a:r>
              <a:rPr lang="en-US" sz="2800" dirty="0" err="1">
                <a:solidFill>
                  <a:srgbClr val="3D3D3D"/>
                </a:solidFill>
                <a:latin typeface="Verdana"/>
                <a:ea typeface="Verdana"/>
                <a:cs typeface="Verdana"/>
                <a:sym typeface="Verdana"/>
              </a:rPr>
              <a:t>în</a:t>
            </a:r>
            <a:r>
              <a:rPr lang="en-US" sz="2800" dirty="0">
                <a:solidFill>
                  <a:srgbClr val="3D3D3D"/>
                </a:solidFill>
                <a:latin typeface="Verdana"/>
                <a:ea typeface="Verdana"/>
                <a:cs typeface="Verdana"/>
                <a:sym typeface="Verdana"/>
              </a:rPr>
              <a:t> care au </a:t>
            </a:r>
            <a:r>
              <a:rPr lang="en-US" sz="2800" dirty="0" err="1">
                <a:solidFill>
                  <a:srgbClr val="3D3D3D"/>
                </a:solidFill>
                <a:latin typeface="Verdana"/>
                <a:ea typeface="Verdana"/>
                <a:cs typeface="Verdana"/>
                <a:sym typeface="Verdana"/>
              </a:rPr>
              <a:t>nevoie</a:t>
            </a:r>
            <a:r>
              <a:rPr lang="en-US" sz="2800" dirty="0">
                <a:solidFill>
                  <a:srgbClr val="3D3D3D"/>
                </a:solidFill>
                <a:latin typeface="Verdana"/>
                <a:ea typeface="Verdana"/>
                <a:cs typeface="Verdana"/>
                <a:sym typeface="Verdana"/>
              </a:rPr>
              <a:t>. </a:t>
            </a:r>
            <a:r>
              <a:rPr lang="en-US" sz="2800" dirty="0" err="1">
                <a:solidFill>
                  <a:srgbClr val="3D3D3D"/>
                </a:solidFill>
                <a:latin typeface="Verdana"/>
                <a:ea typeface="Verdana"/>
                <a:cs typeface="Verdana"/>
                <a:sym typeface="Verdana"/>
              </a:rPr>
              <a:t>Când</a:t>
            </a:r>
            <a:r>
              <a:rPr lang="en-US" sz="2800" dirty="0">
                <a:solidFill>
                  <a:srgbClr val="3D3D3D"/>
                </a:solidFill>
                <a:latin typeface="Verdana"/>
                <a:ea typeface="Verdana"/>
                <a:cs typeface="Verdana"/>
                <a:sym typeface="Verdana"/>
              </a:rPr>
              <a:t> </a:t>
            </a:r>
            <a:r>
              <a:rPr lang="en-US" sz="2800" dirty="0" err="1">
                <a:solidFill>
                  <a:srgbClr val="3D3D3D"/>
                </a:solidFill>
                <a:latin typeface="Verdana"/>
                <a:ea typeface="Verdana"/>
                <a:cs typeface="Verdana"/>
                <a:sym typeface="Verdana"/>
              </a:rPr>
              <a:t>părinții</a:t>
            </a:r>
            <a:r>
              <a:rPr lang="en-US" sz="2800" dirty="0">
                <a:solidFill>
                  <a:srgbClr val="3D3D3D"/>
                </a:solidFill>
                <a:latin typeface="Verdana"/>
                <a:ea typeface="Verdana"/>
                <a:cs typeface="Verdana"/>
                <a:sym typeface="Verdana"/>
              </a:rPr>
              <a:t> au </a:t>
            </a:r>
            <a:r>
              <a:rPr lang="en-US" sz="2800" dirty="0" err="1">
                <a:solidFill>
                  <a:srgbClr val="3D3D3D"/>
                </a:solidFill>
                <a:latin typeface="Verdana"/>
                <a:ea typeface="Verdana"/>
                <a:cs typeface="Verdana"/>
                <a:sym typeface="Verdana"/>
              </a:rPr>
              <a:t>așteptări</a:t>
            </a:r>
            <a:r>
              <a:rPr lang="en-US" sz="2800" dirty="0">
                <a:solidFill>
                  <a:srgbClr val="3D3D3D"/>
                </a:solidFill>
                <a:latin typeface="Verdana"/>
                <a:ea typeface="Verdana"/>
                <a:cs typeface="Verdana"/>
                <a:sym typeface="Verdana"/>
              </a:rPr>
              <a:t> </a:t>
            </a:r>
            <a:r>
              <a:rPr lang="en-US" sz="2800" dirty="0" err="1">
                <a:solidFill>
                  <a:srgbClr val="3D3D3D"/>
                </a:solidFill>
                <a:latin typeface="Verdana"/>
                <a:ea typeface="Verdana"/>
                <a:cs typeface="Verdana"/>
                <a:sym typeface="Verdana"/>
              </a:rPr>
              <a:t>prea</a:t>
            </a:r>
            <a:r>
              <a:rPr lang="en-US" sz="2800" dirty="0">
                <a:solidFill>
                  <a:srgbClr val="3D3D3D"/>
                </a:solidFill>
                <a:latin typeface="Verdana"/>
                <a:ea typeface="Verdana"/>
                <a:cs typeface="Verdana"/>
                <a:sym typeface="Verdana"/>
              </a:rPr>
              <a:t> </a:t>
            </a:r>
            <a:r>
              <a:rPr lang="en-US" sz="2800" dirty="0" err="1">
                <a:solidFill>
                  <a:srgbClr val="3D3D3D"/>
                </a:solidFill>
                <a:latin typeface="Verdana"/>
                <a:ea typeface="Verdana"/>
                <a:cs typeface="Verdana"/>
                <a:sym typeface="Verdana"/>
              </a:rPr>
              <a:t>scăzute</a:t>
            </a:r>
            <a:r>
              <a:rPr lang="en-US" sz="2800" dirty="0">
                <a:solidFill>
                  <a:srgbClr val="3D3D3D"/>
                </a:solidFill>
                <a:latin typeface="Verdana"/>
                <a:ea typeface="Verdana"/>
                <a:cs typeface="Verdana"/>
                <a:sym typeface="Verdana"/>
              </a:rPr>
              <a:t>, </a:t>
            </a:r>
            <a:r>
              <a:rPr lang="en-US" sz="2800" dirty="0" err="1">
                <a:solidFill>
                  <a:srgbClr val="3D3D3D"/>
                </a:solidFill>
                <a:latin typeface="Verdana"/>
                <a:ea typeface="Verdana"/>
                <a:cs typeface="Verdana"/>
                <a:sym typeface="Verdana"/>
              </a:rPr>
              <a:t>copiii</a:t>
            </a:r>
            <a:r>
              <a:rPr lang="en-US" sz="2800" dirty="0">
                <a:solidFill>
                  <a:srgbClr val="3D3D3D"/>
                </a:solidFill>
                <a:latin typeface="Verdana"/>
                <a:ea typeface="Verdana"/>
                <a:cs typeface="Verdana"/>
                <a:sym typeface="Verdana"/>
              </a:rPr>
              <a:t> </a:t>
            </a:r>
            <a:r>
              <a:rPr lang="en-US" sz="2800" dirty="0" err="1">
                <a:solidFill>
                  <a:srgbClr val="3D3D3D"/>
                </a:solidFill>
                <a:latin typeface="Verdana"/>
                <a:ea typeface="Verdana"/>
                <a:cs typeface="Verdana"/>
                <a:sym typeface="Verdana"/>
              </a:rPr>
              <a:t>își</a:t>
            </a:r>
            <a:r>
              <a:rPr lang="en-US" sz="2800" dirty="0">
                <a:solidFill>
                  <a:srgbClr val="3D3D3D"/>
                </a:solidFill>
                <a:latin typeface="Verdana"/>
                <a:ea typeface="Verdana"/>
                <a:cs typeface="Verdana"/>
                <a:sym typeface="Verdana"/>
              </a:rPr>
              <a:t> </a:t>
            </a:r>
            <a:r>
              <a:rPr lang="en-US" sz="2800" dirty="0" err="1">
                <a:solidFill>
                  <a:srgbClr val="3D3D3D"/>
                </a:solidFill>
                <a:latin typeface="Verdana"/>
                <a:ea typeface="Verdana"/>
                <a:cs typeface="Verdana"/>
                <a:sym typeface="Verdana"/>
              </a:rPr>
              <a:t>pierd</a:t>
            </a:r>
            <a:r>
              <a:rPr lang="en-US" sz="2800" dirty="0">
                <a:solidFill>
                  <a:srgbClr val="3D3D3D"/>
                </a:solidFill>
                <a:latin typeface="Verdana"/>
                <a:ea typeface="Verdana"/>
                <a:cs typeface="Verdana"/>
                <a:sym typeface="Verdana"/>
              </a:rPr>
              <a:t> </a:t>
            </a:r>
            <a:r>
              <a:rPr lang="en-US" sz="2800" dirty="0" err="1">
                <a:solidFill>
                  <a:srgbClr val="3D3D3D"/>
                </a:solidFill>
                <a:latin typeface="Verdana"/>
                <a:ea typeface="Verdana"/>
                <a:cs typeface="Verdana"/>
                <a:sym typeface="Verdana"/>
              </a:rPr>
              <a:t>interesul</a:t>
            </a:r>
            <a:r>
              <a:rPr lang="en-US" sz="2800" dirty="0">
                <a:solidFill>
                  <a:srgbClr val="3D3D3D"/>
                </a:solidFill>
                <a:latin typeface="Verdana"/>
                <a:ea typeface="Verdana"/>
                <a:cs typeface="Verdana"/>
                <a:sym typeface="Verdana"/>
              </a:rPr>
              <a:t> </a:t>
            </a:r>
            <a:r>
              <a:rPr lang="en-US" sz="2800" dirty="0" err="1">
                <a:solidFill>
                  <a:srgbClr val="3D3D3D"/>
                </a:solidFill>
                <a:latin typeface="Verdana"/>
                <a:ea typeface="Verdana"/>
                <a:cs typeface="Verdana"/>
                <a:sym typeface="Verdana"/>
              </a:rPr>
              <a:t>și</a:t>
            </a:r>
            <a:r>
              <a:rPr lang="en-US" sz="2800" dirty="0">
                <a:solidFill>
                  <a:srgbClr val="3D3D3D"/>
                </a:solidFill>
                <a:latin typeface="Verdana"/>
                <a:ea typeface="Verdana"/>
                <a:cs typeface="Verdana"/>
                <a:sym typeface="Verdana"/>
              </a:rPr>
              <a:t> </a:t>
            </a:r>
            <a:r>
              <a:rPr lang="en-US" sz="2800" dirty="0" err="1">
                <a:solidFill>
                  <a:srgbClr val="3D3D3D"/>
                </a:solidFill>
                <a:latin typeface="Verdana"/>
                <a:ea typeface="Verdana"/>
                <a:cs typeface="Verdana"/>
                <a:sym typeface="Verdana"/>
              </a:rPr>
              <a:t>entuziasmul</a:t>
            </a:r>
            <a:r>
              <a:rPr lang="en-US" sz="2800" dirty="0">
                <a:solidFill>
                  <a:srgbClr val="3D3D3D"/>
                </a:solidFill>
                <a:latin typeface="Verdana"/>
                <a:ea typeface="Verdana"/>
                <a:cs typeface="Verdana"/>
                <a:sym typeface="Verdana"/>
              </a:rPr>
              <a:t> </a:t>
            </a:r>
            <a:r>
              <a:rPr lang="en-US" sz="2800" dirty="0" err="1">
                <a:solidFill>
                  <a:srgbClr val="3D3D3D"/>
                </a:solidFill>
                <a:latin typeface="Verdana"/>
                <a:ea typeface="Verdana"/>
                <a:cs typeface="Verdana"/>
                <a:sym typeface="Verdana"/>
              </a:rPr>
              <a:t>pentru</a:t>
            </a:r>
            <a:r>
              <a:rPr lang="en-US" sz="2800" dirty="0">
                <a:solidFill>
                  <a:srgbClr val="3D3D3D"/>
                </a:solidFill>
                <a:latin typeface="Verdana"/>
                <a:ea typeface="Verdana"/>
                <a:cs typeface="Verdana"/>
                <a:sym typeface="Verdana"/>
              </a:rPr>
              <a:t> </a:t>
            </a:r>
            <a:r>
              <a:rPr lang="en-US" sz="2800" dirty="0" err="1">
                <a:solidFill>
                  <a:srgbClr val="3D3D3D"/>
                </a:solidFill>
                <a:latin typeface="Verdana"/>
                <a:ea typeface="Verdana"/>
                <a:cs typeface="Verdana"/>
                <a:sym typeface="Verdana"/>
              </a:rPr>
              <a:t>învățare</a:t>
            </a:r>
            <a:r>
              <a:rPr lang="en-US" sz="2800" dirty="0">
                <a:solidFill>
                  <a:srgbClr val="3D3D3D"/>
                </a:solidFill>
                <a:latin typeface="Verdana"/>
                <a:ea typeface="Verdana"/>
                <a:cs typeface="Verdana"/>
                <a:sym typeface="Verdana"/>
              </a:rPr>
              <a:t>, </a:t>
            </a:r>
            <a:r>
              <a:rPr lang="en-US" sz="2800" dirty="0" err="1">
                <a:solidFill>
                  <a:srgbClr val="3D3D3D"/>
                </a:solidFill>
                <a:latin typeface="Verdana"/>
                <a:ea typeface="Verdana"/>
                <a:cs typeface="Verdana"/>
                <a:sym typeface="Verdana"/>
              </a:rPr>
              <a:t>pentru</a:t>
            </a:r>
            <a:r>
              <a:rPr lang="en-US" sz="2800" dirty="0">
                <a:solidFill>
                  <a:srgbClr val="3D3D3D"/>
                </a:solidFill>
                <a:latin typeface="Verdana"/>
                <a:ea typeface="Verdana"/>
                <a:cs typeface="Verdana"/>
                <a:sym typeface="Verdana"/>
              </a:rPr>
              <a:t> </a:t>
            </a:r>
            <a:r>
              <a:rPr lang="en-US" sz="2800" dirty="0" err="1">
                <a:solidFill>
                  <a:srgbClr val="3D3D3D"/>
                </a:solidFill>
                <a:latin typeface="Verdana"/>
                <a:ea typeface="Verdana"/>
                <a:cs typeface="Verdana"/>
                <a:sym typeface="Verdana"/>
              </a:rPr>
              <a:t>că</a:t>
            </a:r>
            <a:r>
              <a:rPr lang="en-US" sz="2800" dirty="0">
                <a:solidFill>
                  <a:srgbClr val="3D3D3D"/>
                </a:solidFill>
                <a:latin typeface="Verdana"/>
                <a:ea typeface="Verdana"/>
                <a:cs typeface="Verdana"/>
                <a:sym typeface="Verdana"/>
              </a:rPr>
              <a:t> </a:t>
            </a:r>
            <a:r>
              <a:rPr lang="en-US" sz="2800" dirty="0" err="1">
                <a:solidFill>
                  <a:srgbClr val="3D3D3D"/>
                </a:solidFill>
                <a:latin typeface="Verdana"/>
                <a:ea typeface="Verdana"/>
                <a:cs typeface="Verdana"/>
                <a:sym typeface="Verdana"/>
              </a:rPr>
              <a:t>intervine</a:t>
            </a:r>
            <a:r>
              <a:rPr lang="en-US" sz="2800" dirty="0">
                <a:solidFill>
                  <a:srgbClr val="3D3D3D"/>
                </a:solidFill>
                <a:latin typeface="Verdana"/>
                <a:ea typeface="Verdana"/>
                <a:cs typeface="Verdana"/>
                <a:sym typeface="Verdana"/>
              </a:rPr>
              <a:t> </a:t>
            </a:r>
            <a:r>
              <a:rPr lang="en-US" sz="2800" dirty="0" err="1">
                <a:solidFill>
                  <a:srgbClr val="3D3D3D"/>
                </a:solidFill>
                <a:latin typeface="Verdana"/>
                <a:ea typeface="Verdana"/>
                <a:cs typeface="Verdana"/>
                <a:sym typeface="Verdana"/>
              </a:rPr>
              <a:t>plictiseala</a:t>
            </a:r>
            <a:r>
              <a:rPr lang="en-US" sz="2800" dirty="0">
                <a:solidFill>
                  <a:srgbClr val="3D3D3D"/>
                </a:solidFill>
                <a:latin typeface="Verdana"/>
                <a:ea typeface="Verdana"/>
                <a:cs typeface="Verdana"/>
                <a:sym typeface="Verdana"/>
              </a:rPr>
              <a:t>.</a:t>
            </a:r>
            <a:endParaRPr sz="2800" dirty="0">
              <a:solidFill>
                <a:schemeClr val="dk1"/>
              </a:solidFill>
              <a:latin typeface="Calibri"/>
              <a:ea typeface="Calibri"/>
              <a:cs typeface="Calibri"/>
              <a:sym typeface="Calibri"/>
            </a:endParaRPr>
          </a:p>
        </p:txBody>
      </p:sp>
      <p:pic>
        <p:nvPicPr>
          <p:cNvPr id="369" name="Google Shape;369;p14"/>
          <p:cNvPicPr preferRelativeResize="0"/>
          <p:nvPr/>
        </p:nvPicPr>
        <p:blipFill rotWithShape="1">
          <a:blip r:embed="rId5">
            <a:alphaModFix/>
          </a:blip>
          <a:srcRect/>
          <a:stretch/>
        </p:blipFill>
        <p:spPr>
          <a:xfrm>
            <a:off x="7255101" y="1820093"/>
            <a:ext cx="4786116" cy="3615412"/>
          </a:xfrm>
          <a:prstGeom prst="rect">
            <a:avLst/>
          </a:prstGeom>
          <a:noFill/>
          <a:ln>
            <a:noFill/>
          </a:ln>
        </p:spPr>
      </p:pic>
      <p:sp>
        <p:nvSpPr>
          <p:cNvPr id="370" name="Google Shape;370;p14"/>
          <p:cNvSpPr/>
          <p:nvPr/>
        </p:nvSpPr>
        <p:spPr>
          <a:xfrm>
            <a:off x="231544" y="1772053"/>
            <a:ext cx="6789302" cy="5078313"/>
          </a:xfrm>
          <a:prstGeom prst="rect">
            <a:avLst/>
          </a:prstGeom>
          <a:solidFill>
            <a:srgbClr val="FCF5DC"/>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a:solidFill>
                  <a:srgbClr val="3D3D3D"/>
                </a:solidFill>
                <a:latin typeface="Calibri"/>
                <a:ea typeface="Calibri"/>
                <a:cs typeface="Calibri"/>
                <a:sym typeface="Calibri"/>
              </a:rPr>
              <a:t>	</a:t>
            </a:r>
            <a:r>
              <a:rPr lang="en-US" sz="2400" b="1" dirty="0" err="1">
                <a:solidFill>
                  <a:srgbClr val="3D3D3D"/>
                </a:solidFill>
                <a:latin typeface="Calibri"/>
                <a:ea typeface="Calibri"/>
                <a:cs typeface="Calibri"/>
                <a:sym typeface="Calibri"/>
              </a:rPr>
              <a:t>Împrieteniți-vă</a:t>
            </a:r>
            <a:r>
              <a:rPr lang="en-US" sz="2400" b="1" dirty="0">
                <a:solidFill>
                  <a:srgbClr val="3D3D3D"/>
                </a:solidFill>
                <a:latin typeface="Calibri"/>
                <a:ea typeface="Calibri"/>
                <a:cs typeface="Calibri"/>
                <a:sym typeface="Calibri"/>
              </a:rPr>
              <a:t> cu </a:t>
            </a:r>
            <a:r>
              <a:rPr lang="en-US" sz="2400" b="1" u="sng" dirty="0" err="1">
                <a:solidFill>
                  <a:srgbClr val="296B70"/>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greșelile</a:t>
            </a:r>
            <a:r>
              <a:rPr lang="en-US" sz="2400" b="1" dirty="0">
                <a:solidFill>
                  <a:srgbClr val="3D3D3D"/>
                </a:solidFill>
                <a:latin typeface="Calibri"/>
                <a:ea typeface="Calibri"/>
                <a:cs typeface="Calibri"/>
                <a:sym typeface="Calibri"/>
              </a:rPr>
              <a:t> </a:t>
            </a:r>
            <a:r>
              <a:rPr lang="en-US" sz="2400" b="1" dirty="0" err="1">
                <a:solidFill>
                  <a:srgbClr val="3D3D3D"/>
                </a:solidFill>
                <a:latin typeface="Calibri"/>
                <a:ea typeface="Calibri"/>
                <a:cs typeface="Calibri"/>
                <a:sym typeface="Calibri"/>
              </a:rPr>
              <a:t>și</a:t>
            </a:r>
            <a:r>
              <a:rPr lang="en-US" sz="2400" b="1" dirty="0">
                <a:solidFill>
                  <a:srgbClr val="3D3D3D"/>
                </a:solidFill>
                <a:latin typeface="Calibri"/>
                <a:ea typeface="Calibri"/>
                <a:cs typeface="Calibri"/>
                <a:sym typeface="Calibri"/>
              </a:rPr>
              <a:t> </a:t>
            </a:r>
            <a:r>
              <a:rPr lang="en-US" sz="2400" b="1" u="sng" dirty="0" err="1">
                <a:solidFill>
                  <a:srgbClr val="296B70"/>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eșecurile</a:t>
            </a:r>
            <a:r>
              <a:rPr lang="en-US" sz="2400" b="1" dirty="0">
                <a:solidFill>
                  <a:srgbClr val="3D3D3D"/>
                </a:solidFill>
                <a:latin typeface="Calibri"/>
                <a:ea typeface="Calibri"/>
                <a:cs typeface="Calibri"/>
                <a:sym typeface="Calibri"/>
              </a:rPr>
              <a:t>.</a:t>
            </a:r>
            <a:endParaRPr sz="2400" b="1" dirty="0">
              <a:solidFill>
                <a:srgbClr val="3D3D3D"/>
              </a:solidFill>
              <a:latin typeface="Calibri"/>
              <a:ea typeface="Calibri"/>
              <a:cs typeface="Calibri"/>
              <a:sym typeface="Calibri"/>
            </a:endParaRPr>
          </a:p>
          <a:p>
            <a:pPr marL="0" marR="0" lvl="0" indent="0" algn="l" rtl="0">
              <a:spcBef>
                <a:spcPts val="0"/>
              </a:spcBef>
              <a:spcAft>
                <a:spcPts val="0"/>
              </a:spcAft>
              <a:buNone/>
            </a:pPr>
            <a:r>
              <a:rPr lang="en-US" sz="2400" dirty="0">
                <a:solidFill>
                  <a:srgbClr val="3D3D3D"/>
                </a:solidFill>
                <a:latin typeface="Calibri"/>
                <a:ea typeface="Calibri"/>
                <a:cs typeface="Calibri"/>
                <a:sym typeface="Calibri"/>
              </a:rPr>
              <a:t> 	</a:t>
            </a:r>
            <a:r>
              <a:rPr lang="en-US" sz="2400" dirty="0" err="1">
                <a:solidFill>
                  <a:srgbClr val="3D3D3D"/>
                </a:solidFill>
                <a:latin typeface="Calibri"/>
                <a:ea typeface="Calibri"/>
                <a:cs typeface="Calibri"/>
                <a:sym typeface="Calibri"/>
              </a:rPr>
              <a:t>Ambele</a:t>
            </a:r>
            <a:r>
              <a:rPr lang="en-US" sz="2400" dirty="0">
                <a:solidFill>
                  <a:srgbClr val="3D3D3D"/>
                </a:solidFill>
                <a:latin typeface="Calibri"/>
                <a:ea typeface="Calibri"/>
                <a:cs typeface="Calibri"/>
                <a:sym typeface="Calibri"/>
              </a:rPr>
              <a:t> </a:t>
            </a:r>
            <a:r>
              <a:rPr lang="en-US" sz="2400" dirty="0" err="1">
                <a:solidFill>
                  <a:srgbClr val="3D3D3D"/>
                </a:solidFill>
                <a:latin typeface="Calibri"/>
                <a:ea typeface="Calibri"/>
                <a:cs typeface="Calibri"/>
                <a:sym typeface="Calibri"/>
              </a:rPr>
              <a:t>fac</a:t>
            </a:r>
            <a:r>
              <a:rPr lang="en-US" sz="2400" dirty="0">
                <a:solidFill>
                  <a:srgbClr val="3D3D3D"/>
                </a:solidFill>
                <a:latin typeface="Calibri"/>
                <a:ea typeface="Calibri"/>
                <a:cs typeface="Calibri"/>
                <a:sym typeface="Calibri"/>
              </a:rPr>
              <a:t> parte din </a:t>
            </a:r>
            <a:r>
              <a:rPr lang="en-US" sz="2400" dirty="0" err="1">
                <a:solidFill>
                  <a:srgbClr val="3D3D3D"/>
                </a:solidFill>
                <a:latin typeface="Calibri"/>
                <a:ea typeface="Calibri"/>
                <a:cs typeface="Calibri"/>
                <a:sym typeface="Calibri"/>
              </a:rPr>
              <a:t>procesul</a:t>
            </a:r>
            <a:r>
              <a:rPr lang="en-US" sz="2400" dirty="0">
                <a:solidFill>
                  <a:srgbClr val="3D3D3D"/>
                </a:solidFill>
                <a:latin typeface="Calibri"/>
                <a:ea typeface="Calibri"/>
                <a:cs typeface="Calibri"/>
                <a:sym typeface="Calibri"/>
              </a:rPr>
              <a:t> de </a:t>
            </a:r>
            <a:r>
              <a:rPr lang="en-US" sz="2400" dirty="0" err="1">
                <a:solidFill>
                  <a:srgbClr val="3D3D3D"/>
                </a:solidFill>
                <a:latin typeface="Calibri"/>
                <a:ea typeface="Calibri"/>
                <a:cs typeface="Calibri"/>
                <a:sym typeface="Calibri"/>
              </a:rPr>
              <a:t>creștere</a:t>
            </a:r>
            <a:r>
              <a:rPr lang="en-US" sz="2400" dirty="0">
                <a:solidFill>
                  <a:srgbClr val="3D3D3D"/>
                </a:solidFill>
                <a:latin typeface="Calibri"/>
                <a:ea typeface="Calibri"/>
                <a:cs typeface="Calibri"/>
                <a:sym typeface="Calibri"/>
              </a:rPr>
              <a:t> </a:t>
            </a:r>
            <a:r>
              <a:rPr lang="en-US" sz="2400" dirty="0" err="1">
                <a:solidFill>
                  <a:srgbClr val="3D3D3D"/>
                </a:solidFill>
                <a:latin typeface="Calibri"/>
                <a:ea typeface="Calibri"/>
                <a:cs typeface="Calibri"/>
                <a:sym typeface="Calibri"/>
              </a:rPr>
              <a:t>și</a:t>
            </a:r>
            <a:r>
              <a:rPr lang="en-US" sz="2400" dirty="0">
                <a:solidFill>
                  <a:srgbClr val="3D3D3D"/>
                </a:solidFill>
                <a:latin typeface="Calibri"/>
                <a:ea typeface="Calibri"/>
                <a:cs typeface="Calibri"/>
                <a:sym typeface="Calibri"/>
              </a:rPr>
              <a:t> </a:t>
            </a:r>
            <a:r>
              <a:rPr lang="en-US" sz="2400" dirty="0" err="1">
                <a:solidFill>
                  <a:srgbClr val="3D3D3D"/>
                </a:solidFill>
                <a:latin typeface="Calibri"/>
                <a:ea typeface="Calibri"/>
                <a:cs typeface="Calibri"/>
                <a:sym typeface="Calibri"/>
              </a:rPr>
              <a:t>învățare</a:t>
            </a:r>
            <a:r>
              <a:rPr lang="en-US" sz="2400" dirty="0">
                <a:solidFill>
                  <a:srgbClr val="3D3D3D"/>
                </a:solidFill>
                <a:latin typeface="Calibri"/>
                <a:ea typeface="Calibri"/>
                <a:cs typeface="Calibri"/>
                <a:sym typeface="Calibri"/>
              </a:rPr>
              <a:t>. </a:t>
            </a:r>
            <a:r>
              <a:rPr lang="en-US" sz="2400" dirty="0" err="1">
                <a:solidFill>
                  <a:srgbClr val="3D3D3D"/>
                </a:solidFill>
                <a:latin typeface="Calibri"/>
                <a:ea typeface="Calibri"/>
                <a:cs typeface="Calibri"/>
                <a:sym typeface="Calibri"/>
              </a:rPr>
              <a:t>Vorbiți-i</a:t>
            </a:r>
            <a:r>
              <a:rPr lang="en-US" sz="2400" dirty="0">
                <a:solidFill>
                  <a:srgbClr val="3D3D3D"/>
                </a:solidFill>
                <a:latin typeface="Calibri"/>
                <a:ea typeface="Calibri"/>
                <a:cs typeface="Calibri"/>
                <a:sym typeface="Calibri"/>
              </a:rPr>
              <a:t> </a:t>
            </a:r>
            <a:r>
              <a:rPr lang="en-US" sz="2400" dirty="0" err="1">
                <a:solidFill>
                  <a:srgbClr val="3D3D3D"/>
                </a:solidFill>
                <a:latin typeface="Calibri"/>
                <a:ea typeface="Calibri"/>
                <a:cs typeface="Calibri"/>
                <a:sym typeface="Calibri"/>
              </a:rPr>
              <a:t>copilului</a:t>
            </a:r>
            <a:r>
              <a:rPr lang="en-US" sz="2400" dirty="0">
                <a:solidFill>
                  <a:srgbClr val="3D3D3D"/>
                </a:solidFill>
                <a:latin typeface="Calibri"/>
                <a:ea typeface="Calibri"/>
                <a:cs typeface="Calibri"/>
                <a:sym typeface="Calibri"/>
              </a:rPr>
              <a:t>  </a:t>
            </a:r>
            <a:r>
              <a:rPr lang="en-US" sz="2400" dirty="0" err="1">
                <a:solidFill>
                  <a:srgbClr val="3D3D3D"/>
                </a:solidFill>
                <a:latin typeface="Calibri"/>
                <a:ea typeface="Calibri"/>
                <a:cs typeface="Calibri"/>
                <a:sym typeface="Calibri"/>
              </a:rPr>
              <a:t>despre</a:t>
            </a:r>
            <a:r>
              <a:rPr lang="en-US" sz="2400" dirty="0">
                <a:solidFill>
                  <a:srgbClr val="3D3D3D"/>
                </a:solidFill>
                <a:latin typeface="Calibri"/>
                <a:ea typeface="Calibri"/>
                <a:cs typeface="Calibri"/>
                <a:sym typeface="Calibri"/>
              </a:rPr>
              <a:t> </a:t>
            </a:r>
            <a:r>
              <a:rPr lang="en-US" sz="2400" dirty="0" err="1">
                <a:solidFill>
                  <a:srgbClr val="3D3D3D"/>
                </a:solidFill>
                <a:latin typeface="Calibri"/>
                <a:ea typeface="Calibri"/>
                <a:cs typeface="Calibri"/>
                <a:sym typeface="Calibri"/>
              </a:rPr>
              <a:t>propriile</a:t>
            </a:r>
            <a:r>
              <a:rPr lang="en-US" sz="2400" dirty="0">
                <a:solidFill>
                  <a:srgbClr val="3D3D3D"/>
                </a:solidFill>
                <a:latin typeface="Calibri"/>
                <a:ea typeface="Calibri"/>
                <a:cs typeface="Calibri"/>
                <a:sym typeface="Calibri"/>
              </a:rPr>
              <a:t> DVS </a:t>
            </a:r>
            <a:r>
              <a:rPr lang="en-US" sz="2400" dirty="0" err="1">
                <a:solidFill>
                  <a:srgbClr val="3D3D3D"/>
                </a:solidFill>
                <a:latin typeface="Calibri"/>
                <a:ea typeface="Calibri"/>
                <a:cs typeface="Calibri"/>
                <a:sym typeface="Calibri"/>
              </a:rPr>
              <a:t>eșecuri</a:t>
            </a:r>
            <a:r>
              <a:rPr lang="en-US" sz="2400" dirty="0">
                <a:solidFill>
                  <a:srgbClr val="3D3D3D"/>
                </a:solidFill>
                <a:latin typeface="Calibri"/>
                <a:ea typeface="Calibri"/>
                <a:cs typeface="Calibri"/>
                <a:sym typeface="Calibri"/>
              </a:rPr>
              <a:t>, </a:t>
            </a:r>
            <a:r>
              <a:rPr lang="en-US" sz="2400" dirty="0" err="1">
                <a:solidFill>
                  <a:srgbClr val="3D3D3D"/>
                </a:solidFill>
                <a:latin typeface="Calibri"/>
                <a:ea typeface="Calibri"/>
                <a:cs typeface="Calibri"/>
                <a:sym typeface="Calibri"/>
              </a:rPr>
              <a:t>despre</a:t>
            </a:r>
            <a:r>
              <a:rPr lang="en-US" sz="2400" dirty="0">
                <a:solidFill>
                  <a:srgbClr val="3D3D3D"/>
                </a:solidFill>
                <a:latin typeface="Calibri"/>
                <a:ea typeface="Calibri"/>
                <a:cs typeface="Calibri"/>
                <a:sym typeface="Calibri"/>
              </a:rPr>
              <a:t> cum le-</a:t>
            </a:r>
            <a:r>
              <a:rPr lang="en-US" sz="2400" dirty="0" err="1">
                <a:solidFill>
                  <a:srgbClr val="3D3D3D"/>
                </a:solidFill>
                <a:latin typeface="Calibri"/>
                <a:ea typeface="Calibri"/>
                <a:cs typeface="Calibri"/>
                <a:sym typeface="Calibri"/>
              </a:rPr>
              <a:t>ați</a:t>
            </a:r>
            <a:r>
              <a:rPr lang="en-US" sz="2400" dirty="0">
                <a:solidFill>
                  <a:srgbClr val="3D3D3D"/>
                </a:solidFill>
                <a:latin typeface="Calibri"/>
                <a:ea typeface="Calibri"/>
                <a:cs typeface="Calibri"/>
                <a:sym typeface="Calibri"/>
              </a:rPr>
              <a:t> </a:t>
            </a:r>
            <a:r>
              <a:rPr lang="en-US" sz="2400" dirty="0" err="1">
                <a:solidFill>
                  <a:srgbClr val="3D3D3D"/>
                </a:solidFill>
                <a:latin typeface="Calibri"/>
                <a:ea typeface="Calibri"/>
                <a:cs typeface="Calibri"/>
                <a:sym typeface="Calibri"/>
              </a:rPr>
              <a:t>depașit</a:t>
            </a:r>
            <a:r>
              <a:rPr lang="en-US" sz="2400" dirty="0">
                <a:solidFill>
                  <a:srgbClr val="3D3D3D"/>
                </a:solidFill>
                <a:latin typeface="Calibri"/>
                <a:ea typeface="Calibri"/>
                <a:cs typeface="Calibri"/>
                <a:sym typeface="Calibri"/>
              </a:rPr>
              <a:t> </a:t>
            </a:r>
            <a:r>
              <a:rPr lang="en-US" sz="2400" dirty="0" err="1">
                <a:solidFill>
                  <a:srgbClr val="3D3D3D"/>
                </a:solidFill>
                <a:latin typeface="Calibri"/>
                <a:ea typeface="Calibri"/>
                <a:cs typeface="Calibri"/>
                <a:sym typeface="Calibri"/>
              </a:rPr>
              <a:t>și</a:t>
            </a:r>
            <a:r>
              <a:rPr lang="en-US" sz="2400" dirty="0">
                <a:solidFill>
                  <a:srgbClr val="3D3D3D"/>
                </a:solidFill>
                <a:latin typeface="Calibri"/>
                <a:ea typeface="Calibri"/>
                <a:cs typeface="Calibri"/>
                <a:sym typeface="Calibri"/>
              </a:rPr>
              <a:t> </a:t>
            </a:r>
            <a:r>
              <a:rPr lang="en-US" sz="2400" dirty="0" err="1">
                <a:solidFill>
                  <a:srgbClr val="3D3D3D"/>
                </a:solidFill>
                <a:latin typeface="Calibri"/>
                <a:ea typeface="Calibri"/>
                <a:cs typeface="Calibri"/>
                <a:sym typeface="Calibri"/>
              </a:rPr>
              <a:t>despre</a:t>
            </a:r>
            <a:r>
              <a:rPr lang="en-US" sz="2400" dirty="0">
                <a:solidFill>
                  <a:srgbClr val="3D3D3D"/>
                </a:solidFill>
                <a:latin typeface="Calibri"/>
                <a:ea typeface="Calibri"/>
                <a:cs typeface="Calibri"/>
                <a:sym typeface="Calibri"/>
              </a:rPr>
              <a:t> cum </a:t>
            </a:r>
            <a:r>
              <a:rPr lang="en-US" sz="2400" dirty="0" err="1">
                <a:solidFill>
                  <a:srgbClr val="3D3D3D"/>
                </a:solidFill>
                <a:latin typeface="Calibri"/>
                <a:ea typeface="Calibri"/>
                <a:cs typeface="Calibri"/>
                <a:sym typeface="Calibri"/>
              </a:rPr>
              <a:t>ați</a:t>
            </a:r>
            <a:r>
              <a:rPr lang="en-US" sz="2400" dirty="0">
                <a:solidFill>
                  <a:srgbClr val="3D3D3D"/>
                </a:solidFill>
                <a:latin typeface="Calibri"/>
                <a:ea typeface="Calibri"/>
                <a:cs typeface="Calibri"/>
                <a:sym typeface="Calibri"/>
              </a:rPr>
              <a:t> </a:t>
            </a:r>
            <a:r>
              <a:rPr lang="en-US" sz="2400" dirty="0" err="1">
                <a:solidFill>
                  <a:srgbClr val="3D3D3D"/>
                </a:solidFill>
                <a:latin typeface="Calibri"/>
                <a:ea typeface="Calibri"/>
                <a:cs typeface="Calibri"/>
                <a:sym typeface="Calibri"/>
              </a:rPr>
              <a:t>învățat</a:t>
            </a:r>
            <a:r>
              <a:rPr lang="en-US" sz="2400" dirty="0">
                <a:solidFill>
                  <a:srgbClr val="3D3D3D"/>
                </a:solidFill>
                <a:latin typeface="Calibri"/>
                <a:ea typeface="Calibri"/>
                <a:cs typeface="Calibri"/>
                <a:sym typeface="Calibri"/>
              </a:rPr>
              <a:t> din </a:t>
            </a:r>
            <a:r>
              <a:rPr lang="en-US" sz="2400" dirty="0" err="1">
                <a:solidFill>
                  <a:srgbClr val="3D3D3D"/>
                </a:solidFill>
                <a:latin typeface="Calibri"/>
                <a:ea typeface="Calibri"/>
                <a:cs typeface="Calibri"/>
                <a:sym typeface="Calibri"/>
              </a:rPr>
              <a:t>greșeli</a:t>
            </a:r>
            <a:r>
              <a:rPr lang="en-US" sz="2400" dirty="0">
                <a:solidFill>
                  <a:srgbClr val="3D3D3D"/>
                </a:solidFill>
                <a:latin typeface="Calibri"/>
                <a:ea typeface="Calibri"/>
                <a:cs typeface="Calibri"/>
                <a:sym typeface="Calibri"/>
              </a:rPr>
              <a:t>. Nu </a:t>
            </a:r>
            <a:r>
              <a:rPr lang="en-US" sz="2400" dirty="0" err="1">
                <a:solidFill>
                  <a:srgbClr val="3D3D3D"/>
                </a:solidFill>
                <a:latin typeface="Calibri"/>
                <a:ea typeface="Calibri"/>
                <a:cs typeface="Calibri"/>
                <a:sym typeface="Calibri"/>
              </a:rPr>
              <a:t>asociați</a:t>
            </a:r>
            <a:r>
              <a:rPr lang="en-US" sz="2400" dirty="0">
                <a:solidFill>
                  <a:srgbClr val="3D3D3D"/>
                </a:solidFill>
                <a:latin typeface="Calibri"/>
                <a:ea typeface="Calibri"/>
                <a:cs typeface="Calibri"/>
                <a:sym typeface="Calibri"/>
              </a:rPr>
              <a:t> </a:t>
            </a:r>
            <a:r>
              <a:rPr lang="en-US" sz="2400" dirty="0" err="1">
                <a:solidFill>
                  <a:srgbClr val="3D3D3D"/>
                </a:solidFill>
                <a:latin typeface="Calibri"/>
                <a:ea typeface="Calibri"/>
                <a:cs typeface="Calibri"/>
                <a:sym typeface="Calibri"/>
              </a:rPr>
              <a:t>valoarea</a:t>
            </a:r>
            <a:r>
              <a:rPr lang="en-US" sz="2400" dirty="0">
                <a:solidFill>
                  <a:srgbClr val="3D3D3D"/>
                </a:solidFill>
                <a:latin typeface="Calibri"/>
                <a:ea typeface="Calibri"/>
                <a:cs typeface="Calibri"/>
                <a:sym typeface="Calibri"/>
              </a:rPr>
              <a:t> </a:t>
            </a:r>
            <a:r>
              <a:rPr lang="en-US" sz="2400" dirty="0" err="1">
                <a:solidFill>
                  <a:srgbClr val="3D3D3D"/>
                </a:solidFill>
                <a:latin typeface="Calibri"/>
                <a:ea typeface="Calibri"/>
                <a:cs typeface="Calibri"/>
                <a:sym typeface="Calibri"/>
              </a:rPr>
              <a:t>personală</a:t>
            </a:r>
            <a:r>
              <a:rPr lang="en-US" sz="2400" dirty="0">
                <a:solidFill>
                  <a:srgbClr val="3D3D3D"/>
                </a:solidFill>
                <a:latin typeface="Calibri"/>
                <a:ea typeface="Calibri"/>
                <a:cs typeface="Calibri"/>
                <a:sym typeface="Calibri"/>
              </a:rPr>
              <a:t> a </a:t>
            </a:r>
            <a:r>
              <a:rPr lang="en-US" sz="2400" dirty="0" err="1">
                <a:solidFill>
                  <a:srgbClr val="3D3D3D"/>
                </a:solidFill>
                <a:latin typeface="Calibri"/>
                <a:ea typeface="Calibri"/>
                <a:cs typeface="Calibri"/>
                <a:sym typeface="Calibri"/>
              </a:rPr>
              <a:t>copilului</a:t>
            </a:r>
            <a:r>
              <a:rPr lang="en-US" sz="2400" dirty="0">
                <a:solidFill>
                  <a:srgbClr val="3D3D3D"/>
                </a:solidFill>
                <a:latin typeface="Calibri"/>
                <a:ea typeface="Calibri"/>
                <a:cs typeface="Calibri"/>
                <a:sym typeface="Calibri"/>
              </a:rPr>
              <a:t> cu </a:t>
            </a:r>
            <a:r>
              <a:rPr lang="en-US" sz="2400" dirty="0" err="1">
                <a:solidFill>
                  <a:srgbClr val="3D3D3D"/>
                </a:solidFill>
                <a:latin typeface="Calibri"/>
                <a:ea typeface="Calibri"/>
                <a:cs typeface="Calibri"/>
                <a:sym typeface="Calibri"/>
              </a:rPr>
              <a:t>performanțele</a:t>
            </a:r>
            <a:r>
              <a:rPr lang="en-US" sz="2400" dirty="0">
                <a:solidFill>
                  <a:srgbClr val="3D3D3D"/>
                </a:solidFill>
                <a:latin typeface="Calibri"/>
                <a:ea typeface="Calibri"/>
                <a:cs typeface="Calibri"/>
                <a:sym typeface="Calibri"/>
              </a:rPr>
              <a:t> </a:t>
            </a:r>
            <a:r>
              <a:rPr lang="en-US" sz="2400" dirty="0" err="1">
                <a:solidFill>
                  <a:srgbClr val="3D3D3D"/>
                </a:solidFill>
                <a:latin typeface="Calibri"/>
                <a:ea typeface="Calibri"/>
                <a:cs typeface="Calibri"/>
                <a:sym typeface="Calibri"/>
              </a:rPr>
              <a:t>obținute</a:t>
            </a:r>
            <a:r>
              <a:rPr lang="en-US" sz="2400" dirty="0">
                <a:solidFill>
                  <a:srgbClr val="3D3D3D"/>
                </a:solidFill>
                <a:latin typeface="Calibri"/>
                <a:ea typeface="Calibri"/>
                <a:cs typeface="Calibri"/>
                <a:sym typeface="Calibri"/>
              </a:rPr>
              <a:t>.</a:t>
            </a:r>
            <a:endParaRPr sz="2400" dirty="0">
              <a:solidFill>
                <a:srgbClr val="3D3D3D"/>
              </a:solidFill>
              <a:latin typeface="Calibri"/>
              <a:ea typeface="Calibri"/>
              <a:cs typeface="Calibri"/>
              <a:sym typeface="Calibri"/>
            </a:endParaRPr>
          </a:p>
          <a:p>
            <a:pPr marL="0" marR="0" lvl="0" indent="0" algn="l" rtl="0">
              <a:spcBef>
                <a:spcPts val="0"/>
              </a:spcBef>
              <a:spcAft>
                <a:spcPts val="0"/>
              </a:spcAft>
              <a:buNone/>
            </a:pPr>
            <a:r>
              <a:rPr lang="en-US" sz="2400" b="1" dirty="0">
                <a:solidFill>
                  <a:schemeClr val="dk1"/>
                </a:solidFill>
                <a:latin typeface="Calibri"/>
                <a:ea typeface="Calibri"/>
                <a:cs typeface="Calibri"/>
                <a:sym typeface="Calibri"/>
              </a:rPr>
              <a:t>	</a:t>
            </a:r>
            <a:r>
              <a:rPr lang="en-US" sz="2400" b="1" dirty="0" err="1">
                <a:solidFill>
                  <a:schemeClr val="dk1"/>
                </a:solidFill>
                <a:latin typeface="Calibri"/>
                <a:ea typeface="Calibri"/>
                <a:cs typeface="Calibri"/>
                <a:sym typeface="Calibri"/>
              </a:rPr>
              <a:t>Apreciați</a:t>
            </a:r>
            <a:r>
              <a:rPr lang="en-US" sz="2400" b="1" dirty="0">
                <a:solidFill>
                  <a:schemeClr val="dk1"/>
                </a:solidFill>
                <a:latin typeface="Calibri"/>
                <a:ea typeface="Calibri"/>
                <a:cs typeface="Calibri"/>
                <a:sym typeface="Calibri"/>
              </a:rPr>
              <a:t> </a:t>
            </a:r>
            <a:r>
              <a:rPr lang="en-US" sz="2400" b="1" dirty="0" err="1">
                <a:solidFill>
                  <a:schemeClr val="dk1"/>
                </a:solidFill>
                <a:latin typeface="Calibri"/>
                <a:ea typeface="Calibri"/>
                <a:cs typeface="Calibri"/>
                <a:sym typeface="Calibri"/>
              </a:rPr>
              <a:t>și</a:t>
            </a:r>
            <a:r>
              <a:rPr lang="en-US" sz="2400" b="1" dirty="0">
                <a:solidFill>
                  <a:schemeClr val="dk1"/>
                </a:solidFill>
                <a:latin typeface="Calibri"/>
                <a:ea typeface="Calibri"/>
                <a:cs typeface="Calibri"/>
                <a:sym typeface="Calibri"/>
              </a:rPr>
              <a:t> </a:t>
            </a:r>
            <a:r>
              <a:rPr lang="en-US" sz="2400" b="1" dirty="0" err="1">
                <a:solidFill>
                  <a:schemeClr val="dk1"/>
                </a:solidFill>
                <a:latin typeface="Calibri"/>
                <a:ea typeface="Calibri"/>
                <a:cs typeface="Calibri"/>
                <a:sym typeface="Calibri"/>
              </a:rPr>
              <a:t>recunoașteți</a:t>
            </a:r>
            <a:r>
              <a:rPr lang="en-US" sz="2400" b="1" dirty="0">
                <a:solidFill>
                  <a:schemeClr val="dk1"/>
                </a:solidFill>
                <a:latin typeface="Calibri"/>
                <a:ea typeface="Calibri"/>
                <a:cs typeface="Calibri"/>
                <a:sym typeface="Calibri"/>
              </a:rPr>
              <a:t> </a:t>
            </a:r>
            <a:r>
              <a:rPr lang="en-US" sz="2400" b="1" dirty="0" err="1">
                <a:solidFill>
                  <a:schemeClr val="dk1"/>
                </a:solidFill>
                <a:latin typeface="Calibri"/>
                <a:ea typeface="Calibri"/>
                <a:cs typeface="Calibri"/>
                <a:sym typeface="Calibri"/>
              </a:rPr>
              <a:t>progresele</a:t>
            </a:r>
            <a:r>
              <a:rPr lang="en-US" sz="2400" b="1" dirty="0">
                <a:solidFill>
                  <a:schemeClr val="dk1"/>
                </a:solidFill>
                <a:latin typeface="Calibri"/>
                <a:ea typeface="Calibri"/>
                <a:cs typeface="Calibri"/>
                <a:sym typeface="Calibri"/>
              </a:rPr>
              <a:t> </a:t>
            </a:r>
            <a:r>
              <a:rPr lang="en-US" sz="2400" b="1" dirty="0" err="1">
                <a:solidFill>
                  <a:schemeClr val="dk1"/>
                </a:solidFill>
                <a:latin typeface="Calibri"/>
                <a:ea typeface="Calibri"/>
                <a:cs typeface="Calibri"/>
                <a:sym typeface="Calibri"/>
              </a:rPr>
              <a:t>făcute</a:t>
            </a:r>
            <a:r>
              <a:rPr lang="en-US" sz="2400" b="1" dirty="0">
                <a:solidFill>
                  <a:schemeClr val="dk1"/>
                </a:solidFill>
                <a:latin typeface="Calibri"/>
                <a:ea typeface="Calibri"/>
                <a:cs typeface="Calibri"/>
                <a:sym typeface="Calibri"/>
              </a:rPr>
              <a:t>, </a:t>
            </a:r>
            <a:r>
              <a:rPr lang="en-US" sz="2400" b="1" dirty="0" err="1">
                <a:solidFill>
                  <a:schemeClr val="dk1"/>
                </a:solidFill>
                <a:latin typeface="Calibri"/>
                <a:ea typeface="Calibri"/>
                <a:cs typeface="Calibri"/>
                <a:sym typeface="Calibri"/>
              </a:rPr>
              <a:t>oricât</a:t>
            </a:r>
            <a:r>
              <a:rPr lang="en-US" sz="2400" b="1" dirty="0">
                <a:solidFill>
                  <a:schemeClr val="dk1"/>
                </a:solidFill>
                <a:latin typeface="Calibri"/>
                <a:ea typeface="Calibri"/>
                <a:cs typeface="Calibri"/>
                <a:sym typeface="Calibri"/>
              </a:rPr>
              <a:t> de </a:t>
            </a:r>
            <a:r>
              <a:rPr lang="en-US" sz="2400" b="1" dirty="0" err="1">
                <a:solidFill>
                  <a:schemeClr val="dk1"/>
                </a:solidFill>
                <a:latin typeface="Calibri"/>
                <a:ea typeface="Calibri"/>
                <a:cs typeface="Calibri"/>
                <a:sym typeface="Calibri"/>
              </a:rPr>
              <a:t>mici</a:t>
            </a:r>
            <a:r>
              <a:rPr lang="en-US" sz="2400" b="1" dirty="0">
                <a:solidFill>
                  <a:schemeClr val="dk1"/>
                </a:solidFill>
                <a:latin typeface="Calibri"/>
                <a:ea typeface="Calibri"/>
                <a:cs typeface="Calibri"/>
                <a:sym typeface="Calibri"/>
              </a:rPr>
              <a:t> ale </a:t>
            </a:r>
            <a:r>
              <a:rPr lang="en-US" sz="2400" b="1" dirty="0" err="1">
                <a:solidFill>
                  <a:schemeClr val="dk1"/>
                </a:solidFill>
                <a:latin typeface="Calibri"/>
                <a:ea typeface="Calibri"/>
                <a:cs typeface="Calibri"/>
                <a:sym typeface="Calibri"/>
              </a:rPr>
              <a:t>copiilor</a:t>
            </a:r>
            <a:r>
              <a:rPr lang="en-US" sz="2400" b="1" dirty="0">
                <a:solidFill>
                  <a:schemeClr val="dk1"/>
                </a:solidFill>
                <a:latin typeface="Calibri"/>
                <a:ea typeface="Calibri"/>
                <a:cs typeface="Calibri"/>
                <a:sym typeface="Calibri"/>
              </a:rPr>
              <a:t>, </a:t>
            </a:r>
            <a:r>
              <a:rPr lang="en-US" sz="2400" b="1" dirty="0" err="1">
                <a:solidFill>
                  <a:schemeClr val="dk1"/>
                </a:solidFill>
                <a:latin typeface="Calibri"/>
                <a:ea typeface="Calibri"/>
                <a:cs typeface="Calibri"/>
                <a:sym typeface="Calibri"/>
              </a:rPr>
              <a:t>pentru</a:t>
            </a:r>
            <a:r>
              <a:rPr lang="en-US" sz="2400" b="1" dirty="0">
                <a:solidFill>
                  <a:schemeClr val="dk1"/>
                </a:solidFill>
                <a:latin typeface="Calibri"/>
                <a:ea typeface="Calibri"/>
                <a:cs typeface="Calibri"/>
                <a:sym typeface="Calibri"/>
              </a:rPr>
              <a:t> a se </a:t>
            </a:r>
            <a:r>
              <a:rPr lang="en-US" sz="2400" b="1" dirty="0" err="1">
                <a:solidFill>
                  <a:schemeClr val="dk1"/>
                </a:solidFill>
                <a:latin typeface="Calibri"/>
                <a:ea typeface="Calibri"/>
                <a:cs typeface="Calibri"/>
                <a:sym typeface="Calibri"/>
              </a:rPr>
              <a:t>bucura</a:t>
            </a:r>
            <a:r>
              <a:rPr lang="en-US" sz="2400" b="1" dirty="0">
                <a:solidFill>
                  <a:schemeClr val="dk1"/>
                </a:solidFill>
                <a:latin typeface="Calibri"/>
                <a:ea typeface="Calibri"/>
                <a:cs typeface="Calibri"/>
                <a:sym typeface="Calibri"/>
              </a:rPr>
              <a:t> de </a:t>
            </a:r>
            <a:r>
              <a:rPr lang="en-US" sz="2400" b="1" dirty="0" err="1">
                <a:solidFill>
                  <a:schemeClr val="dk1"/>
                </a:solidFill>
                <a:latin typeface="Calibri"/>
                <a:ea typeface="Calibri"/>
                <a:cs typeface="Calibri"/>
                <a:sym typeface="Calibri"/>
              </a:rPr>
              <a:t>ele</a:t>
            </a:r>
            <a:r>
              <a:rPr lang="en-US" sz="2400" b="1" dirty="0">
                <a:solidFill>
                  <a:schemeClr val="dk1"/>
                </a:solidFill>
                <a:latin typeface="Calibri"/>
                <a:ea typeface="Calibri"/>
                <a:cs typeface="Calibri"/>
                <a:sym typeface="Calibri"/>
              </a:rPr>
              <a:t>.</a:t>
            </a:r>
            <a:endParaRPr sz="2400" b="1"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2400" dirty="0">
                <a:solidFill>
                  <a:schemeClr val="dk1"/>
                </a:solidFill>
                <a:latin typeface="Calibri"/>
                <a:ea typeface="Calibri"/>
                <a:cs typeface="Calibri"/>
                <a:sym typeface="Calibri"/>
              </a:rPr>
              <a:t> </a:t>
            </a:r>
            <a:r>
              <a:rPr lang="en-US" sz="2400" dirty="0" err="1">
                <a:solidFill>
                  <a:schemeClr val="dk1"/>
                </a:solidFill>
                <a:latin typeface="Calibri"/>
                <a:ea typeface="Calibri"/>
                <a:cs typeface="Calibri"/>
                <a:sym typeface="Calibri"/>
              </a:rPr>
              <a:t>Fără</a:t>
            </a:r>
            <a:r>
              <a:rPr lang="en-US" sz="2400" dirty="0">
                <a:solidFill>
                  <a:schemeClr val="dk1"/>
                </a:solidFill>
                <a:latin typeface="Calibri"/>
                <a:ea typeface="Calibri"/>
                <a:cs typeface="Calibri"/>
                <a:sym typeface="Calibri"/>
              </a:rPr>
              <a:t> </a:t>
            </a:r>
            <a:r>
              <a:rPr lang="en-US" sz="2400" dirty="0" err="1">
                <a:solidFill>
                  <a:schemeClr val="dk1"/>
                </a:solidFill>
                <a:latin typeface="Calibri"/>
                <a:ea typeface="Calibri"/>
                <a:cs typeface="Calibri"/>
                <a:sym typeface="Calibri"/>
              </a:rPr>
              <a:t>bucurie</a:t>
            </a:r>
            <a:r>
              <a:rPr lang="en-US" sz="2400" dirty="0">
                <a:solidFill>
                  <a:schemeClr val="dk1"/>
                </a:solidFill>
                <a:latin typeface="Calibri"/>
                <a:ea typeface="Calibri"/>
                <a:cs typeface="Calibri"/>
                <a:sym typeface="Calibri"/>
              </a:rPr>
              <a:t> </a:t>
            </a:r>
            <a:r>
              <a:rPr lang="en-US" sz="2400" dirty="0" err="1">
                <a:solidFill>
                  <a:schemeClr val="dk1"/>
                </a:solidFill>
                <a:latin typeface="Calibri"/>
                <a:ea typeface="Calibri"/>
                <a:cs typeface="Calibri"/>
                <a:sym typeface="Calibri"/>
              </a:rPr>
              <a:t>și</a:t>
            </a:r>
            <a:r>
              <a:rPr lang="en-US" sz="2400" dirty="0">
                <a:solidFill>
                  <a:schemeClr val="dk1"/>
                </a:solidFill>
                <a:latin typeface="Calibri"/>
                <a:ea typeface="Calibri"/>
                <a:cs typeface="Calibri"/>
                <a:sym typeface="Calibri"/>
              </a:rPr>
              <a:t> </a:t>
            </a:r>
            <a:r>
              <a:rPr lang="en-US" sz="2400" dirty="0" err="1">
                <a:solidFill>
                  <a:schemeClr val="dk1"/>
                </a:solidFill>
                <a:latin typeface="Calibri"/>
                <a:ea typeface="Calibri"/>
                <a:cs typeface="Calibri"/>
                <a:sym typeface="Calibri"/>
              </a:rPr>
              <a:t>speranță</a:t>
            </a:r>
            <a:r>
              <a:rPr lang="en-US" sz="2400" dirty="0">
                <a:solidFill>
                  <a:schemeClr val="dk1"/>
                </a:solidFill>
                <a:latin typeface="Calibri"/>
                <a:ea typeface="Calibri"/>
                <a:cs typeface="Calibri"/>
                <a:sym typeface="Calibri"/>
              </a:rPr>
              <a:t>, </a:t>
            </a:r>
            <a:r>
              <a:rPr lang="en-US" sz="2400" b="1" dirty="0" err="1">
                <a:solidFill>
                  <a:srgbClr val="2F5496"/>
                </a:solidFill>
                <a:latin typeface="Calibri"/>
                <a:ea typeface="Calibri"/>
                <a:cs typeface="Calibri"/>
                <a:sym typeface="Calibri"/>
              </a:rPr>
              <a:t>perseverența</a:t>
            </a:r>
            <a:r>
              <a:rPr lang="en-US" sz="2400" dirty="0">
                <a:solidFill>
                  <a:schemeClr val="dk1"/>
                </a:solidFill>
                <a:latin typeface="Calibri"/>
                <a:ea typeface="Calibri"/>
                <a:cs typeface="Calibri"/>
                <a:sym typeface="Calibri"/>
              </a:rPr>
              <a:t> </a:t>
            </a:r>
            <a:r>
              <a:rPr lang="en-US" sz="2400" dirty="0" err="1">
                <a:solidFill>
                  <a:schemeClr val="dk1"/>
                </a:solidFill>
                <a:latin typeface="Calibri"/>
                <a:ea typeface="Calibri"/>
                <a:cs typeface="Calibri"/>
                <a:sym typeface="Calibri"/>
              </a:rPr>
              <a:t>devine</a:t>
            </a:r>
            <a:r>
              <a:rPr lang="en-US" sz="2400" dirty="0">
                <a:solidFill>
                  <a:schemeClr val="dk1"/>
                </a:solidFill>
                <a:latin typeface="Calibri"/>
                <a:ea typeface="Calibri"/>
                <a:cs typeface="Calibri"/>
                <a:sym typeface="Calibri"/>
              </a:rPr>
              <a:t> o </a:t>
            </a:r>
            <a:r>
              <a:rPr lang="en-US" sz="2400" dirty="0" err="1">
                <a:solidFill>
                  <a:schemeClr val="dk1"/>
                </a:solidFill>
                <a:latin typeface="Calibri"/>
                <a:ea typeface="Calibri"/>
                <a:cs typeface="Calibri"/>
                <a:sym typeface="Calibri"/>
              </a:rPr>
              <a:t>povară</a:t>
            </a:r>
            <a:r>
              <a:rPr lang="en-US" sz="2400" dirty="0">
                <a:solidFill>
                  <a:schemeClr val="dk1"/>
                </a:solidFill>
                <a:latin typeface="Calibri"/>
                <a:ea typeface="Calibri"/>
                <a:cs typeface="Calibri"/>
                <a:sym typeface="Calibri"/>
              </a:rPr>
              <a:t>. </a:t>
            </a:r>
            <a:r>
              <a:rPr lang="en-US" sz="2400" dirty="0" err="1">
                <a:solidFill>
                  <a:schemeClr val="dk1"/>
                </a:solidFill>
                <a:latin typeface="Calibri"/>
                <a:ea typeface="Calibri"/>
                <a:cs typeface="Calibri"/>
                <a:sym typeface="Calibri"/>
              </a:rPr>
              <a:t>Fiecare</a:t>
            </a:r>
            <a:r>
              <a:rPr lang="en-US" sz="2400" dirty="0">
                <a:solidFill>
                  <a:schemeClr val="dk1"/>
                </a:solidFill>
                <a:latin typeface="Calibri"/>
                <a:ea typeface="Calibri"/>
                <a:cs typeface="Calibri"/>
                <a:sym typeface="Calibri"/>
              </a:rPr>
              <a:t> pas </a:t>
            </a:r>
            <a:r>
              <a:rPr lang="en-US" sz="2400" dirty="0" err="1">
                <a:solidFill>
                  <a:schemeClr val="dk1"/>
                </a:solidFill>
                <a:latin typeface="Calibri"/>
                <a:ea typeface="Calibri"/>
                <a:cs typeface="Calibri"/>
                <a:sym typeface="Calibri"/>
              </a:rPr>
              <a:t>făcut</a:t>
            </a:r>
            <a:r>
              <a:rPr lang="en-US" sz="2400" dirty="0">
                <a:solidFill>
                  <a:schemeClr val="dk1"/>
                </a:solidFill>
                <a:latin typeface="Calibri"/>
                <a:ea typeface="Calibri"/>
                <a:cs typeface="Calibri"/>
                <a:sym typeface="Calibri"/>
              </a:rPr>
              <a:t> </a:t>
            </a:r>
            <a:r>
              <a:rPr lang="en-US" sz="2400" dirty="0" err="1">
                <a:solidFill>
                  <a:schemeClr val="dk1"/>
                </a:solidFill>
                <a:latin typeface="Calibri"/>
                <a:ea typeface="Calibri"/>
                <a:cs typeface="Calibri"/>
                <a:sym typeface="Calibri"/>
              </a:rPr>
              <a:t>în</a:t>
            </a:r>
            <a:r>
              <a:rPr lang="en-US" sz="2400" dirty="0">
                <a:solidFill>
                  <a:schemeClr val="dk1"/>
                </a:solidFill>
                <a:latin typeface="Calibri"/>
                <a:ea typeface="Calibri"/>
                <a:cs typeface="Calibri"/>
                <a:sym typeface="Calibri"/>
              </a:rPr>
              <a:t> </a:t>
            </a:r>
            <a:r>
              <a:rPr lang="en-US" sz="2400" dirty="0" err="1">
                <a:solidFill>
                  <a:schemeClr val="dk1"/>
                </a:solidFill>
                <a:latin typeface="Calibri"/>
                <a:ea typeface="Calibri"/>
                <a:cs typeface="Calibri"/>
                <a:sym typeface="Calibri"/>
              </a:rPr>
              <a:t>direcția</a:t>
            </a:r>
            <a:r>
              <a:rPr lang="en-US" sz="2400" dirty="0">
                <a:solidFill>
                  <a:schemeClr val="dk1"/>
                </a:solidFill>
                <a:latin typeface="Calibri"/>
                <a:ea typeface="Calibri"/>
                <a:cs typeface="Calibri"/>
                <a:sym typeface="Calibri"/>
              </a:rPr>
              <a:t> </a:t>
            </a:r>
            <a:r>
              <a:rPr lang="en-US" sz="2400" dirty="0" err="1">
                <a:solidFill>
                  <a:schemeClr val="dk1"/>
                </a:solidFill>
                <a:latin typeface="Calibri"/>
                <a:ea typeface="Calibri"/>
                <a:cs typeface="Calibri"/>
                <a:sym typeface="Calibri"/>
              </a:rPr>
              <a:t>dorită</a:t>
            </a:r>
            <a:r>
              <a:rPr lang="en-US" sz="2400" dirty="0">
                <a:solidFill>
                  <a:schemeClr val="dk1"/>
                </a:solidFill>
                <a:latin typeface="Calibri"/>
                <a:ea typeface="Calibri"/>
                <a:cs typeface="Calibri"/>
                <a:sym typeface="Calibri"/>
              </a:rPr>
              <a:t> </a:t>
            </a:r>
            <a:r>
              <a:rPr lang="en-US" sz="2400" dirty="0" err="1">
                <a:solidFill>
                  <a:schemeClr val="dk1"/>
                </a:solidFill>
                <a:latin typeface="Calibri"/>
                <a:ea typeface="Calibri"/>
                <a:cs typeface="Calibri"/>
                <a:sym typeface="Calibri"/>
              </a:rPr>
              <a:t>merită</a:t>
            </a:r>
            <a:r>
              <a:rPr lang="en-US" sz="2400" dirty="0">
                <a:solidFill>
                  <a:schemeClr val="dk1"/>
                </a:solidFill>
                <a:latin typeface="Calibri"/>
                <a:ea typeface="Calibri"/>
                <a:cs typeface="Calibri"/>
                <a:sym typeface="Calibri"/>
              </a:rPr>
              <a:t> </a:t>
            </a:r>
            <a:r>
              <a:rPr lang="en-US" sz="2400" dirty="0" err="1">
                <a:solidFill>
                  <a:schemeClr val="dk1"/>
                </a:solidFill>
                <a:latin typeface="Calibri"/>
                <a:ea typeface="Calibri"/>
                <a:cs typeface="Calibri"/>
                <a:sym typeface="Calibri"/>
              </a:rPr>
              <a:t>apreciat</a:t>
            </a:r>
            <a:r>
              <a:rPr lang="en-US" sz="2400" dirty="0">
                <a:solidFill>
                  <a:schemeClr val="dk1"/>
                </a:solidFill>
                <a:latin typeface="Calibri"/>
                <a:ea typeface="Calibri"/>
                <a:cs typeface="Calibri"/>
                <a:sym typeface="Calibri"/>
              </a:rPr>
              <a:t>, </a:t>
            </a:r>
            <a:r>
              <a:rPr lang="en-US" sz="2400" dirty="0" err="1">
                <a:solidFill>
                  <a:schemeClr val="dk1"/>
                </a:solidFill>
                <a:latin typeface="Calibri"/>
                <a:ea typeface="Calibri"/>
                <a:cs typeface="Calibri"/>
                <a:sym typeface="Calibri"/>
              </a:rPr>
              <a:t>pentru</a:t>
            </a:r>
            <a:r>
              <a:rPr lang="en-US" sz="2400" dirty="0">
                <a:solidFill>
                  <a:schemeClr val="dk1"/>
                </a:solidFill>
                <a:latin typeface="Calibri"/>
                <a:ea typeface="Calibri"/>
                <a:cs typeface="Calibri"/>
                <a:sym typeface="Calibri"/>
              </a:rPr>
              <a:t> a </a:t>
            </a:r>
            <a:r>
              <a:rPr lang="en-US" sz="2400" dirty="0" err="1">
                <a:solidFill>
                  <a:schemeClr val="dk1"/>
                </a:solidFill>
                <a:latin typeface="Calibri"/>
                <a:ea typeface="Calibri"/>
                <a:cs typeface="Calibri"/>
                <a:sym typeface="Calibri"/>
              </a:rPr>
              <a:t>menține</a:t>
            </a:r>
            <a:r>
              <a:rPr lang="en-US" sz="2400" dirty="0">
                <a:solidFill>
                  <a:schemeClr val="dk1"/>
                </a:solidFill>
                <a:latin typeface="Calibri"/>
                <a:ea typeface="Calibri"/>
                <a:cs typeface="Calibri"/>
                <a:sym typeface="Calibri"/>
              </a:rPr>
              <a:t> </a:t>
            </a:r>
            <a:r>
              <a:rPr lang="en-US" sz="2400" dirty="0" err="1">
                <a:solidFill>
                  <a:schemeClr val="dk1"/>
                </a:solidFill>
                <a:latin typeface="Calibri"/>
                <a:ea typeface="Calibri"/>
                <a:cs typeface="Calibri"/>
                <a:sym typeface="Calibri"/>
              </a:rPr>
              <a:t>motivația</a:t>
            </a:r>
            <a:r>
              <a:rPr lang="en-US" sz="2400" dirty="0">
                <a:solidFill>
                  <a:schemeClr val="dk1"/>
                </a:solidFill>
                <a:latin typeface="Calibri"/>
                <a:ea typeface="Calibri"/>
                <a:cs typeface="Calibri"/>
                <a:sym typeface="Calibri"/>
              </a:rPr>
              <a:t> de a continua, </a:t>
            </a:r>
            <a:r>
              <a:rPr lang="en-US" sz="2400" dirty="0" err="1">
                <a:solidFill>
                  <a:schemeClr val="dk1"/>
                </a:solidFill>
                <a:latin typeface="Calibri"/>
                <a:ea typeface="Calibri"/>
                <a:cs typeface="Calibri"/>
                <a:sym typeface="Calibri"/>
              </a:rPr>
              <a:t>dar</a:t>
            </a:r>
            <a:r>
              <a:rPr lang="en-US" sz="2400" dirty="0">
                <a:solidFill>
                  <a:schemeClr val="dk1"/>
                </a:solidFill>
                <a:latin typeface="Calibri"/>
                <a:ea typeface="Calibri"/>
                <a:cs typeface="Calibri"/>
                <a:sym typeface="Calibri"/>
              </a:rPr>
              <a:t> </a:t>
            </a:r>
            <a:r>
              <a:rPr lang="en-US" sz="2400" dirty="0" err="1">
                <a:solidFill>
                  <a:schemeClr val="dk1"/>
                </a:solidFill>
                <a:latin typeface="Calibri"/>
                <a:ea typeface="Calibri"/>
                <a:cs typeface="Calibri"/>
                <a:sym typeface="Calibri"/>
              </a:rPr>
              <a:t>și</a:t>
            </a:r>
            <a:r>
              <a:rPr lang="en-US" sz="2400" dirty="0">
                <a:solidFill>
                  <a:schemeClr val="dk1"/>
                </a:solidFill>
                <a:latin typeface="Calibri"/>
                <a:ea typeface="Calibri"/>
                <a:cs typeface="Calibri"/>
                <a:sym typeface="Calibri"/>
              </a:rPr>
              <a:t> </a:t>
            </a:r>
            <a:r>
              <a:rPr lang="en-US" sz="2400" dirty="0" err="1">
                <a:solidFill>
                  <a:schemeClr val="dk1"/>
                </a:solidFill>
                <a:latin typeface="Calibri"/>
                <a:ea typeface="Calibri"/>
                <a:cs typeface="Calibri"/>
                <a:sym typeface="Calibri"/>
              </a:rPr>
              <a:t>pentru</a:t>
            </a:r>
            <a:r>
              <a:rPr lang="en-US" sz="2400" dirty="0">
                <a:solidFill>
                  <a:schemeClr val="dk1"/>
                </a:solidFill>
                <a:latin typeface="Calibri"/>
                <a:ea typeface="Calibri"/>
                <a:cs typeface="Calibri"/>
                <a:sym typeface="Calibri"/>
              </a:rPr>
              <a:t> a ne </a:t>
            </a:r>
            <a:r>
              <a:rPr lang="en-US" sz="2400" dirty="0" err="1">
                <a:solidFill>
                  <a:schemeClr val="dk1"/>
                </a:solidFill>
                <a:latin typeface="Calibri"/>
                <a:ea typeface="Calibri"/>
                <a:cs typeface="Calibri"/>
                <a:sym typeface="Calibri"/>
              </a:rPr>
              <a:t>exersa</a:t>
            </a:r>
            <a:r>
              <a:rPr lang="en-US" sz="2400" dirty="0">
                <a:solidFill>
                  <a:schemeClr val="dk1"/>
                </a:solidFill>
                <a:latin typeface="Calibri"/>
                <a:ea typeface="Calibri"/>
                <a:cs typeface="Calibri"/>
                <a:sym typeface="Calibri"/>
              </a:rPr>
              <a:t> </a:t>
            </a:r>
            <a:r>
              <a:rPr lang="en-US" sz="2400" dirty="0" err="1">
                <a:solidFill>
                  <a:schemeClr val="dk1"/>
                </a:solidFill>
                <a:latin typeface="Calibri"/>
                <a:ea typeface="Calibri"/>
                <a:cs typeface="Calibri"/>
                <a:sym typeface="Calibri"/>
              </a:rPr>
              <a:t>răbdarea</a:t>
            </a:r>
            <a:r>
              <a:rPr lang="en-US" sz="2400" dirty="0">
                <a:solidFill>
                  <a:schemeClr val="dk1"/>
                </a:solidFill>
                <a:latin typeface="Calibri"/>
                <a:ea typeface="Calibri"/>
                <a:cs typeface="Calibri"/>
                <a:sym typeface="Calibri"/>
              </a:rPr>
              <a:t>.</a:t>
            </a:r>
            <a:endParaRPr sz="2400" dirty="0">
              <a:solidFill>
                <a:srgbClr val="3D3D3D"/>
              </a:solidFill>
              <a:latin typeface="Calibri"/>
              <a:ea typeface="Calibri"/>
              <a:cs typeface="Calibri"/>
              <a:sym typeface="Calibri"/>
            </a:endParaRPr>
          </a:p>
          <a:p>
            <a:pPr marL="0" marR="0" lvl="0" indent="0" algn="l" rtl="0">
              <a:spcBef>
                <a:spcPts val="0"/>
              </a:spcBef>
              <a:spcAft>
                <a:spcPts val="0"/>
              </a:spcAft>
              <a:buNone/>
            </a:pPr>
            <a:br>
              <a:rPr lang="en-US" sz="1800" dirty="0">
                <a:solidFill>
                  <a:schemeClr val="dk1"/>
                </a:solidFill>
                <a:latin typeface="Calibri"/>
                <a:ea typeface="Calibri"/>
                <a:cs typeface="Calibri"/>
                <a:sym typeface="Calibri"/>
              </a:rPr>
            </a:br>
            <a:endParaRPr sz="1800" dirty="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0"/>
                                        </p:tgtEl>
                                        <p:attrNameLst>
                                          <p:attrName>style.visibility</p:attrName>
                                        </p:attrNameLst>
                                      </p:cBhvr>
                                      <p:to>
                                        <p:strVal val="visible"/>
                                      </p:to>
                                    </p:set>
                                    <p:animEffect transition="in" filter="fade">
                                      <p:cBhvr>
                                        <p:cTn id="7" dur="1000"/>
                                        <p:tgtEl>
                                          <p:spTgt spid="3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15"/>
          <p:cNvSpPr/>
          <p:nvPr/>
        </p:nvSpPr>
        <p:spPr>
          <a:xfrm>
            <a:off x="7900988" y="1339507"/>
            <a:ext cx="469900" cy="471487"/>
          </a:xfrm>
          <a:prstGeom prst="ellipse">
            <a:avLst/>
          </a:prstGeom>
          <a:solidFill>
            <a:srgbClr val="92D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a:solidFill>
                  <a:schemeClr val="lt1"/>
                </a:solidFill>
                <a:latin typeface="Arial"/>
                <a:ea typeface="Arial"/>
                <a:cs typeface="Arial"/>
                <a:sym typeface="Arial"/>
              </a:rPr>
              <a:t>A</a:t>
            </a:r>
            <a:endParaRPr/>
          </a:p>
        </p:txBody>
      </p:sp>
      <p:sp>
        <p:nvSpPr>
          <p:cNvPr id="376" name="Google Shape;376;p15"/>
          <p:cNvSpPr/>
          <p:nvPr/>
        </p:nvSpPr>
        <p:spPr>
          <a:xfrm>
            <a:off x="7816849" y="1008132"/>
            <a:ext cx="3805307" cy="1101725"/>
          </a:xfrm>
          <a:prstGeom prst="roundRect">
            <a:avLst>
              <a:gd name="adj" fmla="val 50000"/>
            </a:avLst>
          </a:prstGeom>
          <a:noFill/>
          <a:ln w="12700" cap="flat" cmpd="sng">
            <a:solidFill>
              <a:srgbClr val="ADBAC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4F4F4"/>
              </a:solidFill>
              <a:latin typeface="Arial"/>
              <a:ea typeface="Arial"/>
              <a:cs typeface="Arial"/>
              <a:sym typeface="Arial"/>
            </a:endParaRPr>
          </a:p>
        </p:txBody>
      </p:sp>
      <p:sp>
        <p:nvSpPr>
          <p:cNvPr id="377" name="Google Shape;377;p15"/>
          <p:cNvSpPr/>
          <p:nvPr/>
        </p:nvSpPr>
        <p:spPr>
          <a:xfrm>
            <a:off x="7900988" y="2392501"/>
            <a:ext cx="469900" cy="471487"/>
          </a:xfrm>
          <a:prstGeom prst="ellipse">
            <a:avLst/>
          </a:prstGeom>
          <a:solidFill>
            <a:srgbClr val="2E75B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Arial"/>
              <a:buNone/>
            </a:pPr>
            <a:r>
              <a:rPr lang="en-US" sz="2000" b="1">
                <a:solidFill>
                  <a:schemeClr val="lt1"/>
                </a:solidFill>
                <a:latin typeface="Arial"/>
                <a:ea typeface="Arial"/>
                <a:cs typeface="Arial"/>
                <a:sym typeface="Arial"/>
              </a:rPr>
              <a:t>B</a:t>
            </a:r>
            <a:endParaRPr/>
          </a:p>
        </p:txBody>
      </p:sp>
      <p:sp>
        <p:nvSpPr>
          <p:cNvPr id="378" name="Google Shape;378;p15"/>
          <p:cNvSpPr/>
          <p:nvPr/>
        </p:nvSpPr>
        <p:spPr>
          <a:xfrm>
            <a:off x="7820024" y="2216082"/>
            <a:ext cx="3934653" cy="1015663"/>
          </a:xfrm>
          <a:prstGeom prst="roundRect">
            <a:avLst>
              <a:gd name="adj" fmla="val 50000"/>
            </a:avLst>
          </a:prstGeom>
          <a:noFill/>
          <a:ln w="12700" cap="flat" cmpd="sng">
            <a:solidFill>
              <a:srgbClr val="ADBAC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4F4F4"/>
              </a:solidFill>
              <a:latin typeface="Arial"/>
              <a:ea typeface="Arial"/>
              <a:cs typeface="Arial"/>
              <a:sym typeface="Arial"/>
            </a:endParaRPr>
          </a:p>
        </p:txBody>
      </p:sp>
      <p:sp>
        <p:nvSpPr>
          <p:cNvPr id="379" name="Google Shape;379;p15"/>
          <p:cNvSpPr/>
          <p:nvPr/>
        </p:nvSpPr>
        <p:spPr>
          <a:xfrm>
            <a:off x="7932254" y="4911725"/>
            <a:ext cx="471488" cy="469900"/>
          </a:xfrm>
          <a:prstGeom prst="ellipse">
            <a:avLst/>
          </a:prstGeom>
          <a:solidFill>
            <a:srgbClr val="90496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a:solidFill>
                  <a:schemeClr val="lt1"/>
                </a:solidFill>
                <a:latin typeface="Arial"/>
                <a:ea typeface="Arial"/>
                <a:cs typeface="Arial"/>
                <a:sym typeface="Arial"/>
              </a:rPr>
              <a:t>D</a:t>
            </a:r>
            <a:endParaRPr sz="2000" b="1">
              <a:solidFill>
                <a:schemeClr val="lt1"/>
              </a:solidFill>
              <a:latin typeface="Arial"/>
              <a:ea typeface="Arial"/>
              <a:cs typeface="Arial"/>
              <a:sym typeface="Arial"/>
            </a:endParaRPr>
          </a:p>
        </p:txBody>
      </p:sp>
      <p:sp>
        <p:nvSpPr>
          <p:cNvPr id="380" name="Google Shape;380;p15"/>
          <p:cNvSpPr/>
          <p:nvPr/>
        </p:nvSpPr>
        <p:spPr>
          <a:xfrm>
            <a:off x="7823200" y="4577867"/>
            <a:ext cx="4090504" cy="1041400"/>
          </a:xfrm>
          <a:prstGeom prst="roundRect">
            <a:avLst>
              <a:gd name="adj" fmla="val 50000"/>
            </a:avLst>
          </a:prstGeom>
          <a:noFill/>
          <a:ln w="12700" cap="flat" cmpd="sng">
            <a:solidFill>
              <a:srgbClr val="ADBAC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4F4F4"/>
              </a:solidFill>
              <a:latin typeface="Arial"/>
              <a:ea typeface="Arial"/>
              <a:cs typeface="Arial"/>
              <a:sym typeface="Arial"/>
            </a:endParaRPr>
          </a:p>
        </p:txBody>
      </p:sp>
      <p:sp>
        <p:nvSpPr>
          <p:cNvPr id="381" name="Google Shape;381;p15"/>
          <p:cNvSpPr/>
          <p:nvPr/>
        </p:nvSpPr>
        <p:spPr>
          <a:xfrm>
            <a:off x="6215202" y="4819650"/>
            <a:ext cx="884237" cy="773113"/>
          </a:xfrm>
          <a:custGeom>
            <a:avLst/>
            <a:gdLst/>
            <a:ahLst/>
            <a:cxnLst/>
            <a:rect l="l" t="t" r="r" b="b"/>
            <a:pathLst>
              <a:path w="884859" h="772826" extrusionOk="0">
                <a:moveTo>
                  <a:pt x="0" y="0"/>
                </a:moveTo>
                <a:lnTo>
                  <a:pt x="884859" y="2086"/>
                </a:lnTo>
                <a:lnTo>
                  <a:pt x="826187" y="646670"/>
                </a:lnTo>
                <a:lnTo>
                  <a:pt x="828165" y="652998"/>
                </a:lnTo>
                <a:cubicBezTo>
                  <a:pt x="828164" y="683664"/>
                  <a:pt x="790029" y="714329"/>
                  <a:pt x="713759" y="737724"/>
                </a:cubicBezTo>
                <a:cubicBezTo>
                  <a:pt x="561257" y="784527"/>
                  <a:pt x="313968" y="784527"/>
                  <a:pt x="161467" y="737724"/>
                </a:cubicBezTo>
                <a:cubicBezTo>
                  <a:pt x="104264" y="720178"/>
                  <a:pt x="68513" y="698542"/>
                  <a:pt x="54212" y="675884"/>
                </a:cubicBezTo>
                <a:lnTo>
                  <a:pt x="48979" y="659136"/>
                </a:lnTo>
                <a:lnTo>
                  <a:pt x="47028" y="658334"/>
                </a:lnTo>
                <a:close/>
              </a:path>
            </a:pathLst>
          </a:custGeom>
          <a:solidFill>
            <a:srgbClr val="8893A5"/>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382" name="Google Shape;382;p15"/>
          <p:cNvSpPr/>
          <p:nvPr/>
        </p:nvSpPr>
        <p:spPr>
          <a:xfrm>
            <a:off x="6082886" y="4627563"/>
            <a:ext cx="1122363" cy="239712"/>
          </a:xfrm>
          <a:custGeom>
            <a:avLst/>
            <a:gdLst/>
            <a:ahLst/>
            <a:cxnLst/>
            <a:rect l="l" t="t"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566172"/>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383" name="Google Shape;383;p15"/>
          <p:cNvSpPr/>
          <p:nvPr/>
        </p:nvSpPr>
        <p:spPr>
          <a:xfrm>
            <a:off x="6096139" y="4672013"/>
            <a:ext cx="1122363" cy="73025"/>
          </a:xfrm>
          <a:prstGeom prst="rect">
            <a:avLst/>
          </a:prstGeom>
          <a:solidFill>
            <a:srgbClr val="7C7D7F"/>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384" name="Google Shape;384;p15"/>
          <p:cNvSpPr/>
          <p:nvPr/>
        </p:nvSpPr>
        <p:spPr>
          <a:xfrm>
            <a:off x="6082886" y="4565650"/>
            <a:ext cx="1122363" cy="238125"/>
          </a:xfrm>
          <a:custGeom>
            <a:avLst/>
            <a:gdLst/>
            <a:ahLst/>
            <a:cxnLst/>
            <a:rect l="l" t="t"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C1C7D0"/>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385" name="Google Shape;385;p15"/>
          <p:cNvSpPr/>
          <p:nvPr/>
        </p:nvSpPr>
        <p:spPr>
          <a:xfrm>
            <a:off x="6195357" y="4578351"/>
            <a:ext cx="923925" cy="196850"/>
          </a:xfrm>
          <a:custGeom>
            <a:avLst/>
            <a:gdLst/>
            <a:ahLst/>
            <a:cxnLst/>
            <a:rect l="l" t="t"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566172"/>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386" name="Google Shape;386;p15"/>
          <p:cNvSpPr/>
          <p:nvPr/>
        </p:nvSpPr>
        <p:spPr>
          <a:xfrm>
            <a:off x="5459446" y="2092325"/>
            <a:ext cx="2155825" cy="2674938"/>
          </a:xfrm>
          <a:custGeom>
            <a:avLst/>
            <a:gdLst/>
            <a:ahLst/>
            <a:cxnLst/>
            <a:rect l="l" t="t" r="r" b="b"/>
            <a:pathLst>
              <a:path w="21600" h="21479" extrusionOk="0">
                <a:moveTo>
                  <a:pt x="10757" y="21467"/>
                </a:moveTo>
                <a:lnTo>
                  <a:pt x="11826" y="19116"/>
                </a:lnTo>
                <a:cubicBezTo>
                  <a:pt x="12087" y="18607"/>
                  <a:pt x="12190" y="18055"/>
                  <a:pt x="12127" y="17507"/>
                </a:cubicBezTo>
                <a:cubicBezTo>
                  <a:pt x="12066" y="16967"/>
                  <a:pt x="11844" y="16447"/>
                  <a:pt x="11481" y="15989"/>
                </a:cubicBezTo>
                <a:cubicBezTo>
                  <a:pt x="10958" y="15432"/>
                  <a:pt x="10650" y="14765"/>
                  <a:pt x="10593" y="14069"/>
                </a:cubicBezTo>
                <a:cubicBezTo>
                  <a:pt x="10543" y="13451"/>
                  <a:pt x="10694" y="12833"/>
                  <a:pt x="11032" y="12276"/>
                </a:cubicBezTo>
                <a:cubicBezTo>
                  <a:pt x="11247" y="11900"/>
                  <a:pt x="11398" y="11502"/>
                  <a:pt x="11480" y="11093"/>
                </a:cubicBezTo>
                <a:cubicBezTo>
                  <a:pt x="11739" y="9816"/>
                  <a:pt x="11333" y="8509"/>
                  <a:pt x="10359" y="7478"/>
                </a:cubicBezTo>
                <a:cubicBezTo>
                  <a:pt x="9315" y="7680"/>
                  <a:pt x="8234" y="7623"/>
                  <a:pt x="7252" y="7330"/>
                </a:cubicBezTo>
                <a:cubicBezTo>
                  <a:pt x="6258" y="7034"/>
                  <a:pt x="5388" y="6505"/>
                  <a:pt x="4707" y="5826"/>
                </a:cubicBezTo>
                <a:cubicBezTo>
                  <a:pt x="3547" y="4668"/>
                  <a:pt x="3056" y="3186"/>
                  <a:pt x="2010" y="1975"/>
                </a:cubicBezTo>
                <a:cubicBezTo>
                  <a:pt x="1468" y="1348"/>
                  <a:pt x="787" y="803"/>
                  <a:pt x="0" y="370"/>
                </a:cubicBezTo>
                <a:cubicBezTo>
                  <a:pt x="1660" y="-78"/>
                  <a:pt x="3449" y="-120"/>
                  <a:pt x="5139" y="248"/>
                </a:cubicBezTo>
                <a:cubicBezTo>
                  <a:pt x="6349" y="512"/>
                  <a:pt x="7473" y="980"/>
                  <a:pt x="8438" y="1621"/>
                </a:cubicBezTo>
                <a:cubicBezTo>
                  <a:pt x="9203" y="2075"/>
                  <a:pt x="9799" y="2687"/>
                  <a:pt x="10163" y="3392"/>
                </a:cubicBezTo>
                <a:cubicBezTo>
                  <a:pt x="10372" y="3796"/>
                  <a:pt x="10499" y="4221"/>
                  <a:pt x="10600" y="4648"/>
                </a:cubicBezTo>
                <a:cubicBezTo>
                  <a:pt x="10712" y="5119"/>
                  <a:pt x="10794" y="5597"/>
                  <a:pt x="10843" y="6078"/>
                </a:cubicBezTo>
                <a:cubicBezTo>
                  <a:pt x="10783" y="5109"/>
                  <a:pt x="11193" y="4158"/>
                  <a:pt x="11988" y="3427"/>
                </a:cubicBezTo>
                <a:cubicBezTo>
                  <a:pt x="12845" y="2638"/>
                  <a:pt x="14073" y="2171"/>
                  <a:pt x="15377" y="2138"/>
                </a:cubicBezTo>
                <a:cubicBezTo>
                  <a:pt x="15817" y="2132"/>
                  <a:pt x="16257" y="2143"/>
                  <a:pt x="16695" y="2170"/>
                </a:cubicBezTo>
                <a:cubicBezTo>
                  <a:pt x="17653" y="2229"/>
                  <a:pt x="18610" y="2366"/>
                  <a:pt x="19564" y="2270"/>
                </a:cubicBezTo>
                <a:cubicBezTo>
                  <a:pt x="20292" y="2196"/>
                  <a:pt x="20988" y="1990"/>
                  <a:pt x="21600" y="1665"/>
                </a:cubicBezTo>
                <a:cubicBezTo>
                  <a:pt x="21494" y="2265"/>
                  <a:pt x="21291" y="2848"/>
                  <a:pt x="20996" y="3400"/>
                </a:cubicBezTo>
                <a:cubicBezTo>
                  <a:pt x="20283" y="4737"/>
                  <a:pt x="19059" y="5869"/>
                  <a:pt x="17479" y="6621"/>
                </a:cubicBezTo>
                <a:cubicBezTo>
                  <a:pt x="15712" y="7462"/>
                  <a:pt x="13624" y="7760"/>
                  <a:pt x="11603" y="7460"/>
                </a:cubicBezTo>
                <a:cubicBezTo>
                  <a:pt x="12335" y="8506"/>
                  <a:pt x="12685" y="9696"/>
                  <a:pt x="12611" y="10894"/>
                </a:cubicBezTo>
                <a:cubicBezTo>
                  <a:pt x="12581" y="11375"/>
                  <a:pt x="12483" y="11852"/>
                  <a:pt x="12318" y="12315"/>
                </a:cubicBezTo>
                <a:cubicBezTo>
                  <a:pt x="12083" y="12932"/>
                  <a:pt x="12052" y="13588"/>
                  <a:pt x="12228" y="14218"/>
                </a:cubicBezTo>
                <a:cubicBezTo>
                  <a:pt x="12399" y="14829"/>
                  <a:pt x="12759" y="15396"/>
                  <a:pt x="13275" y="15866"/>
                </a:cubicBezTo>
                <a:cubicBezTo>
                  <a:pt x="13683" y="16262"/>
                  <a:pt x="13946" y="16741"/>
                  <a:pt x="14038" y="17249"/>
                </a:cubicBezTo>
                <a:cubicBezTo>
                  <a:pt x="14095" y="17569"/>
                  <a:pt x="14083" y="17892"/>
                  <a:pt x="14040" y="18210"/>
                </a:cubicBezTo>
                <a:cubicBezTo>
                  <a:pt x="13995" y="18536"/>
                  <a:pt x="13919" y="18860"/>
                  <a:pt x="13809" y="19179"/>
                </a:cubicBezTo>
                <a:lnTo>
                  <a:pt x="13048" y="21457"/>
                </a:lnTo>
                <a:cubicBezTo>
                  <a:pt x="12637" y="21471"/>
                  <a:pt x="12227" y="21478"/>
                  <a:pt x="11816" y="21479"/>
                </a:cubicBezTo>
                <a:cubicBezTo>
                  <a:pt x="11463" y="21480"/>
                  <a:pt x="11110" y="21476"/>
                  <a:pt x="10757" y="21467"/>
                </a:cubicBezTo>
                <a:close/>
              </a:path>
            </a:pathLst>
          </a:custGeom>
          <a:solidFill>
            <a:srgbClr val="90496D"/>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2400">
              <a:solidFill>
                <a:srgbClr val="070707"/>
              </a:solidFill>
              <a:latin typeface="Arial"/>
              <a:ea typeface="Arial"/>
              <a:cs typeface="Arial"/>
              <a:sym typeface="Arial"/>
            </a:endParaRPr>
          </a:p>
        </p:txBody>
      </p:sp>
      <p:sp>
        <p:nvSpPr>
          <p:cNvPr id="387" name="Google Shape;387;p15"/>
          <p:cNvSpPr/>
          <p:nvPr/>
        </p:nvSpPr>
        <p:spPr>
          <a:xfrm>
            <a:off x="2820149" y="4853502"/>
            <a:ext cx="885825" cy="829737"/>
          </a:xfrm>
          <a:custGeom>
            <a:avLst/>
            <a:gdLst/>
            <a:ahLst/>
            <a:cxnLst/>
            <a:rect l="l" t="t" r="r" b="b"/>
            <a:pathLst>
              <a:path w="884860" h="772825" extrusionOk="0">
                <a:moveTo>
                  <a:pt x="0" y="0"/>
                </a:moveTo>
                <a:lnTo>
                  <a:pt x="884860" y="2086"/>
                </a:lnTo>
                <a:lnTo>
                  <a:pt x="826189" y="646665"/>
                </a:lnTo>
                <a:lnTo>
                  <a:pt x="828167" y="652997"/>
                </a:lnTo>
                <a:cubicBezTo>
                  <a:pt x="828167" y="683663"/>
                  <a:pt x="790032" y="714328"/>
                  <a:pt x="713761" y="737723"/>
                </a:cubicBezTo>
                <a:cubicBezTo>
                  <a:pt x="561259" y="784526"/>
                  <a:pt x="313970" y="784526"/>
                  <a:pt x="161468" y="737723"/>
                </a:cubicBezTo>
                <a:cubicBezTo>
                  <a:pt x="104265" y="720177"/>
                  <a:pt x="68513" y="698541"/>
                  <a:pt x="54213" y="675883"/>
                </a:cubicBezTo>
                <a:lnTo>
                  <a:pt x="48981" y="659138"/>
                </a:lnTo>
                <a:lnTo>
                  <a:pt x="47029" y="658335"/>
                </a:lnTo>
                <a:close/>
              </a:path>
            </a:pathLst>
          </a:custGeom>
          <a:solidFill>
            <a:srgbClr val="8893A5"/>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388" name="Google Shape;388;p15"/>
          <p:cNvSpPr/>
          <p:nvPr/>
        </p:nvSpPr>
        <p:spPr>
          <a:xfrm>
            <a:off x="2686813" y="4646583"/>
            <a:ext cx="1122363" cy="239712"/>
          </a:xfrm>
          <a:custGeom>
            <a:avLst/>
            <a:gdLst/>
            <a:ahLst/>
            <a:cxnLst/>
            <a:rect l="l" t="t"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566172"/>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389" name="Google Shape;389;p15"/>
          <p:cNvSpPr/>
          <p:nvPr/>
        </p:nvSpPr>
        <p:spPr>
          <a:xfrm>
            <a:off x="2691796" y="4700076"/>
            <a:ext cx="1122363" cy="73025"/>
          </a:xfrm>
          <a:prstGeom prst="rect">
            <a:avLst/>
          </a:prstGeom>
          <a:solidFill>
            <a:srgbClr val="7C7D7F"/>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390" name="Google Shape;390;p15"/>
          <p:cNvSpPr/>
          <p:nvPr/>
        </p:nvSpPr>
        <p:spPr>
          <a:xfrm>
            <a:off x="2701881" y="4577868"/>
            <a:ext cx="1122363" cy="316396"/>
          </a:xfrm>
          <a:custGeom>
            <a:avLst/>
            <a:gdLst/>
            <a:ahLst/>
            <a:cxnLst/>
            <a:rect l="l" t="t"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C1C7D0"/>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391" name="Google Shape;391;p15"/>
          <p:cNvSpPr/>
          <p:nvPr/>
        </p:nvSpPr>
        <p:spPr>
          <a:xfrm>
            <a:off x="2790174" y="4640815"/>
            <a:ext cx="923925" cy="178835"/>
          </a:xfrm>
          <a:custGeom>
            <a:avLst/>
            <a:gdLst/>
            <a:ahLst/>
            <a:cxnLst/>
            <a:rect l="l" t="t"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566172"/>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392" name="Google Shape;392;p15"/>
          <p:cNvSpPr/>
          <p:nvPr/>
        </p:nvSpPr>
        <p:spPr>
          <a:xfrm rot="-419431">
            <a:off x="2520442" y="3419871"/>
            <a:ext cx="1577975" cy="1401763"/>
          </a:xfrm>
          <a:custGeom>
            <a:avLst/>
            <a:gdLst/>
            <a:ahLst/>
            <a:cxnLst/>
            <a:rect l="l" t="t" r="r" b="b"/>
            <a:pathLst>
              <a:path w="21491" h="21294" extrusionOk="0">
                <a:moveTo>
                  <a:pt x="6799" y="21285"/>
                </a:moveTo>
                <a:lnTo>
                  <a:pt x="6819" y="18455"/>
                </a:lnTo>
                <a:cubicBezTo>
                  <a:pt x="6863" y="17887"/>
                  <a:pt x="6774" y="17316"/>
                  <a:pt x="6561" y="16798"/>
                </a:cubicBezTo>
                <a:cubicBezTo>
                  <a:pt x="6351" y="16286"/>
                  <a:pt x="6027" y="15843"/>
                  <a:pt x="5620" y="15510"/>
                </a:cubicBezTo>
                <a:lnTo>
                  <a:pt x="1759" y="11676"/>
                </a:lnTo>
                <a:cubicBezTo>
                  <a:pt x="907" y="10760"/>
                  <a:pt x="330" y="9573"/>
                  <a:pt x="105" y="8278"/>
                </a:cubicBezTo>
                <a:cubicBezTo>
                  <a:pt x="-109" y="7048"/>
                  <a:pt x="5" y="5775"/>
                  <a:pt x="433" y="4616"/>
                </a:cubicBezTo>
                <a:cubicBezTo>
                  <a:pt x="1260" y="2489"/>
                  <a:pt x="2907" y="893"/>
                  <a:pt x="4912" y="276"/>
                </a:cubicBezTo>
                <a:cubicBezTo>
                  <a:pt x="6800" y="-305"/>
                  <a:pt x="8820" y="42"/>
                  <a:pt x="10463" y="1230"/>
                </a:cubicBezTo>
                <a:cubicBezTo>
                  <a:pt x="12349" y="1490"/>
                  <a:pt x="14127" y="2356"/>
                  <a:pt x="15581" y="3721"/>
                </a:cubicBezTo>
                <a:cubicBezTo>
                  <a:pt x="17090" y="5139"/>
                  <a:pt x="18160" y="6987"/>
                  <a:pt x="19073" y="8883"/>
                </a:cubicBezTo>
                <a:cubicBezTo>
                  <a:pt x="20033" y="10875"/>
                  <a:pt x="20845" y="12975"/>
                  <a:pt x="21491" y="15165"/>
                </a:cubicBezTo>
                <a:cubicBezTo>
                  <a:pt x="20216" y="14732"/>
                  <a:pt x="18976" y="14219"/>
                  <a:pt x="17776" y="13631"/>
                </a:cubicBezTo>
                <a:cubicBezTo>
                  <a:pt x="14917" y="12232"/>
                  <a:pt x="12126" y="10307"/>
                  <a:pt x="10640" y="7135"/>
                </a:cubicBezTo>
                <a:cubicBezTo>
                  <a:pt x="9891" y="5537"/>
                  <a:pt x="9566" y="3734"/>
                  <a:pt x="9706" y="1938"/>
                </a:cubicBezTo>
                <a:cubicBezTo>
                  <a:pt x="8299" y="1023"/>
                  <a:pt x="6615" y="800"/>
                  <a:pt x="5055" y="1321"/>
                </a:cubicBezTo>
                <a:cubicBezTo>
                  <a:pt x="3429" y="1864"/>
                  <a:pt x="2093" y="3163"/>
                  <a:pt x="1387" y="4884"/>
                </a:cubicBezTo>
                <a:cubicBezTo>
                  <a:pt x="1036" y="5805"/>
                  <a:pt x="943" y="6823"/>
                  <a:pt x="1121" y="7804"/>
                </a:cubicBezTo>
                <a:cubicBezTo>
                  <a:pt x="1323" y="8924"/>
                  <a:pt x="1864" y="9933"/>
                  <a:pt x="2654" y="10661"/>
                </a:cubicBezTo>
                <a:lnTo>
                  <a:pt x="7427" y="15295"/>
                </a:lnTo>
                <a:cubicBezTo>
                  <a:pt x="7905" y="15696"/>
                  <a:pt x="8277" y="16233"/>
                  <a:pt x="8505" y="16850"/>
                </a:cubicBezTo>
                <a:cubicBezTo>
                  <a:pt x="8687" y="17343"/>
                  <a:pt x="8772" y="17874"/>
                  <a:pt x="8754" y="18406"/>
                </a:cubicBezTo>
                <a:lnTo>
                  <a:pt x="8754" y="21283"/>
                </a:lnTo>
                <a:cubicBezTo>
                  <a:pt x="8460" y="21289"/>
                  <a:pt x="8166" y="21293"/>
                  <a:pt x="7872" y="21294"/>
                </a:cubicBezTo>
                <a:cubicBezTo>
                  <a:pt x="7515" y="21295"/>
                  <a:pt x="7157" y="21292"/>
                  <a:pt x="6799" y="21285"/>
                </a:cubicBezTo>
                <a:close/>
              </a:path>
            </a:pathLst>
          </a:custGeom>
          <a:solidFill>
            <a:srgbClr val="2395C3"/>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2400">
              <a:solidFill>
                <a:srgbClr val="070707"/>
              </a:solidFill>
              <a:latin typeface="Arial"/>
              <a:ea typeface="Arial"/>
              <a:cs typeface="Arial"/>
              <a:sym typeface="Arial"/>
            </a:endParaRPr>
          </a:p>
        </p:txBody>
      </p:sp>
      <p:sp>
        <p:nvSpPr>
          <p:cNvPr id="393" name="Google Shape;393;p15"/>
          <p:cNvSpPr/>
          <p:nvPr/>
        </p:nvSpPr>
        <p:spPr>
          <a:xfrm rot="-1461576">
            <a:off x="2556546" y="4324900"/>
            <a:ext cx="658812" cy="606425"/>
          </a:xfrm>
          <a:custGeom>
            <a:avLst/>
            <a:gdLst/>
            <a:ahLst/>
            <a:cxnLst/>
            <a:rect l="l" t="t" r="r" b="b"/>
            <a:pathLst>
              <a:path w="21600" h="21600" extrusionOk="0">
                <a:moveTo>
                  <a:pt x="0" y="0"/>
                </a:moveTo>
                <a:cubicBezTo>
                  <a:pt x="2305" y="1139"/>
                  <a:pt x="4410" y="2706"/>
                  <a:pt x="6217" y="4632"/>
                </a:cubicBezTo>
                <a:cubicBezTo>
                  <a:pt x="8148" y="6689"/>
                  <a:pt x="9693" y="9097"/>
                  <a:pt x="11065" y="11593"/>
                </a:cubicBezTo>
                <a:cubicBezTo>
                  <a:pt x="12553" y="14299"/>
                  <a:pt x="13852" y="17138"/>
                  <a:pt x="14946" y="20090"/>
                </a:cubicBezTo>
                <a:cubicBezTo>
                  <a:pt x="16026" y="20395"/>
                  <a:pt x="17112" y="20671"/>
                  <a:pt x="18204" y="20920"/>
                </a:cubicBezTo>
                <a:cubicBezTo>
                  <a:pt x="19331" y="21177"/>
                  <a:pt x="20463" y="21403"/>
                  <a:pt x="21600" y="21600"/>
                </a:cubicBezTo>
                <a:cubicBezTo>
                  <a:pt x="20240" y="18708"/>
                  <a:pt x="18769" y="15898"/>
                  <a:pt x="17192" y="13175"/>
                </a:cubicBezTo>
                <a:cubicBezTo>
                  <a:pt x="15764" y="10708"/>
                  <a:pt x="14232" y="8277"/>
                  <a:pt x="12286" y="6224"/>
                </a:cubicBezTo>
                <a:cubicBezTo>
                  <a:pt x="8951" y="2707"/>
                  <a:pt x="4624" y="511"/>
                  <a:pt x="0" y="0"/>
                </a:cubicBezTo>
                <a:close/>
              </a:path>
            </a:pathLst>
          </a:custGeom>
          <a:solidFill>
            <a:srgbClr val="1C8EE4"/>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2400">
              <a:solidFill>
                <a:srgbClr val="070707"/>
              </a:solidFill>
              <a:latin typeface="Arial"/>
              <a:ea typeface="Arial"/>
              <a:cs typeface="Arial"/>
              <a:sym typeface="Arial"/>
            </a:endParaRPr>
          </a:p>
        </p:txBody>
      </p:sp>
      <p:sp>
        <p:nvSpPr>
          <p:cNvPr id="394" name="Google Shape;394;p15"/>
          <p:cNvSpPr/>
          <p:nvPr/>
        </p:nvSpPr>
        <p:spPr>
          <a:xfrm>
            <a:off x="4521304" y="4846154"/>
            <a:ext cx="885825" cy="773113"/>
          </a:xfrm>
          <a:custGeom>
            <a:avLst/>
            <a:gdLst/>
            <a:ahLst/>
            <a:cxnLst/>
            <a:rect l="l" t="t" r="r" b="b"/>
            <a:pathLst>
              <a:path w="884860" h="772826" extrusionOk="0">
                <a:moveTo>
                  <a:pt x="0" y="0"/>
                </a:moveTo>
                <a:lnTo>
                  <a:pt x="884860" y="2086"/>
                </a:lnTo>
                <a:lnTo>
                  <a:pt x="826188" y="646675"/>
                </a:lnTo>
                <a:lnTo>
                  <a:pt x="828163" y="652998"/>
                </a:lnTo>
                <a:cubicBezTo>
                  <a:pt x="828163" y="683664"/>
                  <a:pt x="790028" y="714329"/>
                  <a:pt x="713758" y="737724"/>
                </a:cubicBezTo>
                <a:cubicBezTo>
                  <a:pt x="561256" y="784527"/>
                  <a:pt x="313967" y="784527"/>
                  <a:pt x="161466" y="737724"/>
                </a:cubicBezTo>
                <a:cubicBezTo>
                  <a:pt x="104263" y="720178"/>
                  <a:pt x="68511" y="698542"/>
                  <a:pt x="54211" y="675884"/>
                </a:cubicBezTo>
                <a:lnTo>
                  <a:pt x="48978" y="659138"/>
                </a:lnTo>
                <a:lnTo>
                  <a:pt x="47029" y="658336"/>
                </a:lnTo>
                <a:close/>
              </a:path>
            </a:pathLst>
          </a:custGeom>
          <a:solidFill>
            <a:srgbClr val="8893A5"/>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395" name="Google Shape;395;p15"/>
          <p:cNvSpPr/>
          <p:nvPr/>
        </p:nvSpPr>
        <p:spPr>
          <a:xfrm>
            <a:off x="4387574" y="4668044"/>
            <a:ext cx="1123950" cy="239712"/>
          </a:xfrm>
          <a:custGeom>
            <a:avLst/>
            <a:gdLst/>
            <a:ahLst/>
            <a:cxnLst/>
            <a:rect l="l" t="t"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566172"/>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396" name="Google Shape;396;p15"/>
          <p:cNvSpPr/>
          <p:nvPr/>
        </p:nvSpPr>
        <p:spPr>
          <a:xfrm>
            <a:off x="4373648" y="4712528"/>
            <a:ext cx="1123950" cy="73025"/>
          </a:xfrm>
          <a:prstGeom prst="rect">
            <a:avLst/>
          </a:prstGeom>
          <a:solidFill>
            <a:srgbClr val="7C7D7F"/>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397" name="Google Shape;397;p15"/>
          <p:cNvSpPr/>
          <p:nvPr/>
        </p:nvSpPr>
        <p:spPr>
          <a:xfrm>
            <a:off x="4385951" y="4602991"/>
            <a:ext cx="1123950" cy="238125"/>
          </a:xfrm>
          <a:custGeom>
            <a:avLst/>
            <a:gdLst/>
            <a:ahLst/>
            <a:cxnLst/>
            <a:rect l="l" t="t"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C1C7D0"/>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398" name="Google Shape;398;p15"/>
          <p:cNvSpPr/>
          <p:nvPr/>
        </p:nvSpPr>
        <p:spPr>
          <a:xfrm>
            <a:off x="4469847" y="4610100"/>
            <a:ext cx="923925" cy="196850"/>
          </a:xfrm>
          <a:custGeom>
            <a:avLst/>
            <a:gdLst/>
            <a:ahLst/>
            <a:cxnLst/>
            <a:rect l="l" t="t"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566172"/>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399" name="Google Shape;399;p15"/>
          <p:cNvSpPr/>
          <p:nvPr/>
        </p:nvSpPr>
        <p:spPr>
          <a:xfrm rot="-807820">
            <a:off x="4052268" y="2817852"/>
            <a:ext cx="2155825" cy="1883806"/>
          </a:xfrm>
          <a:custGeom>
            <a:avLst/>
            <a:gdLst/>
            <a:ahLst/>
            <a:cxnLst/>
            <a:rect l="l" t="t" r="r" b="b"/>
            <a:pathLst>
              <a:path w="21480" h="21370" extrusionOk="0">
                <a:moveTo>
                  <a:pt x="5308" y="21363"/>
                </a:moveTo>
                <a:lnTo>
                  <a:pt x="5321" y="18920"/>
                </a:lnTo>
                <a:cubicBezTo>
                  <a:pt x="5349" y="18430"/>
                  <a:pt x="5292" y="17937"/>
                  <a:pt x="5154" y="17490"/>
                </a:cubicBezTo>
                <a:cubicBezTo>
                  <a:pt x="5018" y="17048"/>
                  <a:pt x="4809" y="16665"/>
                  <a:pt x="4545" y="16378"/>
                </a:cubicBezTo>
                <a:lnTo>
                  <a:pt x="2048" y="13069"/>
                </a:lnTo>
                <a:cubicBezTo>
                  <a:pt x="1361" y="12303"/>
                  <a:pt x="815" y="11291"/>
                  <a:pt x="460" y="10128"/>
                </a:cubicBezTo>
                <a:cubicBezTo>
                  <a:pt x="-2" y="8614"/>
                  <a:pt x="-120" y="6917"/>
                  <a:pt x="124" y="5294"/>
                </a:cubicBezTo>
                <a:cubicBezTo>
                  <a:pt x="583" y="3182"/>
                  <a:pt x="1666" y="1498"/>
                  <a:pt x="3063" y="720"/>
                </a:cubicBezTo>
                <a:cubicBezTo>
                  <a:pt x="4601" y="-135"/>
                  <a:pt x="6325" y="207"/>
                  <a:pt x="7659" y="1633"/>
                </a:cubicBezTo>
                <a:cubicBezTo>
                  <a:pt x="8840" y="327"/>
                  <a:pt x="10321" y="-229"/>
                  <a:pt x="11777" y="86"/>
                </a:cubicBezTo>
                <a:cubicBezTo>
                  <a:pt x="13418" y="441"/>
                  <a:pt x="14830" y="1854"/>
                  <a:pt x="16314" y="2935"/>
                </a:cubicBezTo>
                <a:cubicBezTo>
                  <a:pt x="17942" y="4119"/>
                  <a:pt x="19686" y="4913"/>
                  <a:pt x="21480" y="5288"/>
                </a:cubicBezTo>
                <a:cubicBezTo>
                  <a:pt x="19585" y="7762"/>
                  <a:pt x="17051" y="8862"/>
                  <a:pt x="14559" y="8293"/>
                </a:cubicBezTo>
                <a:cubicBezTo>
                  <a:pt x="13326" y="8012"/>
                  <a:pt x="12157" y="7325"/>
                  <a:pt x="11063" y="6437"/>
                </a:cubicBezTo>
                <a:cubicBezTo>
                  <a:pt x="9783" y="5400"/>
                  <a:pt x="8610" y="4095"/>
                  <a:pt x="7580" y="2562"/>
                </a:cubicBezTo>
                <a:cubicBezTo>
                  <a:pt x="6353" y="1098"/>
                  <a:pt x="4680" y="774"/>
                  <a:pt x="3243" y="1720"/>
                </a:cubicBezTo>
                <a:cubicBezTo>
                  <a:pt x="2097" y="2475"/>
                  <a:pt x="1242" y="3962"/>
                  <a:pt x="919" y="5763"/>
                </a:cubicBezTo>
                <a:cubicBezTo>
                  <a:pt x="784" y="6993"/>
                  <a:pt x="881" y="8255"/>
                  <a:pt x="1199" y="9408"/>
                </a:cubicBezTo>
                <a:cubicBezTo>
                  <a:pt x="1502" y="10507"/>
                  <a:pt x="1994" y="11468"/>
                  <a:pt x="2627" y="12193"/>
                </a:cubicBezTo>
                <a:lnTo>
                  <a:pt x="5714" y="16192"/>
                </a:lnTo>
                <a:cubicBezTo>
                  <a:pt x="6023" y="16539"/>
                  <a:pt x="6264" y="17002"/>
                  <a:pt x="6412" y="17535"/>
                </a:cubicBezTo>
                <a:cubicBezTo>
                  <a:pt x="6529" y="17960"/>
                  <a:pt x="6584" y="18418"/>
                  <a:pt x="6572" y="18878"/>
                </a:cubicBezTo>
                <a:lnTo>
                  <a:pt x="6572" y="21361"/>
                </a:lnTo>
                <a:cubicBezTo>
                  <a:pt x="6382" y="21366"/>
                  <a:pt x="6192" y="21369"/>
                  <a:pt x="6002" y="21370"/>
                </a:cubicBezTo>
                <a:cubicBezTo>
                  <a:pt x="5771" y="21371"/>
                  <a:pt x="5540" y="21368"/>
                  <a:pt x="5308" y="21363"/>
                </a:cubicBezTo>
                <a:close/>
              </a:path>
            </a:pathLst>
          </a:custGeom>
          <a:solidFill>
            <a:srgbClr val="FCC725"/>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2400">
              <a:solidFill>
                <a:srgbClr val="070707"/>
              </a:solidFill>
              <a:latin typeface="Arial"/>
              <a:ea typeface="Arial"/>
              <a:cs typeface="Arial"/>
              <a:sym typeface="Arial"/>
            </a:endParaRPr>
          </a:p>
        </p:txBody>
      </p:sp>
      <p:sp>
        <p:nvSpPr>
          <p:cNvPr id="400" name="Google Shape;400;p15"/>
          <p:cNvSpPr/>
          <p:nvPr/>
        </p:nvSpPr>
        <p:spPr>
          <a:xfrm>
            <a:off x="4311650" y="3089275"/>
            <a:ext cx="1136650" cy="282575"/>
          </a:xfrm>
          <a:custGeom>
            <a:avLst/>
            <a:gdLst/>
            <a:ahLst/>
            <a:cxnLst/>
            <a:rect l="l" t="t" r="r" b="b"/>
            <a:pathLst>
              <a:path w="21600" h="20666" extrusionOk="0">
                <a:moveTo>
                  <a:pt x="0" y="2232"/>
                </a:moveTo>
                <a:cubicBezTo>
                  <a:pt x="1443" y="1752"/>
                  <a:pt x="2897" y="2128"/>
                  <a:pt x="4310" y="3349"/>
                </a:cubicBezTo>
                <a:cubicBezTo>
                  <a:pt x="6961" y="5638"/>
                  <a:pt x="9359" y="10766"/>
                  <a:pt x="11765" y="15591"/>
                </a:cubicBezTo>
                <a:cubicBezTo>
                  <a:pt x="12626" y="17317"/>
                  <a:pt x="13491" y="19008"/>
                  <a:pt x="14360" y="20666"/>
                </a:cubicBezTo>
                <a:cubicBezTo>
                  <a:pt x="16184" y="20155"/>
                  <a:pt x="17931" y="17634"/>
                  <a:pt x="19392" y="13406"/>
                </a:cubicBezTo>
                <a:cubicBezTo>
                  <a:pt x="20257" y="10901"/>
                  <a:pt x="21004" y="7841"/>
                  <a:pt x="21600" y="4361"/>
                </a:cubicBezTo>
                <a:cubicBezTo>
                  <a:pt x="20036" y="6496"/>
                  <a:pt x="18369" y="7270"/>
                  <a:pt x="16718" y="6629"/>
                </a:cubicBezTo>
                <a:cubicBezTo>
                  <a:pt x="15165" y="6026"/>
                  <a:pt x="13669" y="4184"/>
                  <a:pt x="12150" y="2829"/>
                </a:cubicBezTo>
                <a:cubicBezTo>
                  <a:pt x="8158" y="-730"/>
                  <a:pt x="4014" y="-934"/>
                  <a:pt x="0" y="2232"/>
                </a:cubicBezTo>
                <a:close/>
              </a:path>
            </a:pathLst>
          </a:custGeom>
          <a:solidFill>
            <a:srgbClr val="FCC725"/>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2400">
              <a:solidFill>
                <a:srgbClr val="070707"/>
              </a:solidFill>
              <a:latin typeface="Arial"/>
              <a:ea typeface="Arial"/>
              <a:cs typeface="Arial"/>
              <a:sym typeface="Arial"/>
            </a:endParaRPr>
          </a:p>
        </p:txBody>
      </p:sp>
      <p:sp>
        <p:nvSpPr>
          <p:cNvPr id="401" name="Google Shape;401;p15"/>
          <p:cNvSpPr/>
          <p:nvPr/>
        </p:nvSpPr>
        <p:spPr>
          <a:xfrm>
            <a:off x="4755082" y="4950653"/>
            <a:ext cx="469900" cy="471488"/>
          </a:xfrm>
          <a:prstGeom prst="ellipse">
            <a:avLst/>
          </a:prstGeom>
          <a:solidFill>
            <a:srgbClr val="FCC72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a:solidFill>
                  <a:schemeClr val="lt1"/>
                </a:solidFill>
                <a:latin typeface="Arial"/>
                <a:ea typeface="Arial"/>
                <a:cs typeface="Arial"/>
                <a:sym typeface="Arial"/>
              </a:rPr>
              <a:t>C</a:t>
            </a:r>
            <a:endParaRPr sz="2000" b="1">
              <a:solidFill>
                <a:schemeClr val="lt1"/>
              </a:solidFill>
              <a:latin typeface="Arial"/>
              <a:ea typeface="Arial"/>
              <a:cs typeface="Arial"/>
              <a:sym typeface="Arial"/>
            </a:endParaRPr>
          </a:p>
        </p:txBody>
      </p:sp>
      <p:sp>
        <p:nvSpPr>
          <p:cNvPr id="402" name="Google Shape;402;p15"/>
          <p:cNvSpPr/>
          <p:nvPr/>
        </p:nvSpPr>
        <p:spPr>
          <a:xfrm>
            <a:off x="6381265" y="4962525"/>
            <a:ext cx="471487" cy="471488"/>
          </a:xfrm>
          <a:prstGeom prst="ellipse">
            <a:avLst/>
          </a:prstGeom>
          <a:solidFill>
            <a:srgbClr val="90496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a:solidFill>
                  <a:schemeClr val="lt1"/>
                </a:solidFill>
                <a:latin typeface="Arial"/>
                <a:ea typeface="Arial"/>
                <a:cs typeface="Arial"/>
                <a:sym typeface="Arial"/>
              </a:rPr>
              <a:t>D</a:t>
            </a:r>
            <a:endParaRPr sz="2000" b="1">
              <a:solidFill>
                <a:schemeClr val="lt1"/>
              </a:solidFill>
              <a:latin typeface="Arial"/>
              <a:ea typeface="Arial"/>
              <a:cs typeface="Arial"/>
              <a:sym typeface="Arial"/>
            </a:endParaRPr>
          </a:p>
        </p:txBody>
      </p:sp>
      <p:sp>
        <p:nvSpPr>
          <p:cNvPr id="403" name="Google Shape;403;p15"/>
          <p:cNvSpPr/>
          <p:nvPr/>
        </p:nvSpPr>
        <p:spPr>
          <a:xfrm>
            <a:off x="8529638" y="974365"/>
            <a:ext cx="3092518"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000"/>
              <a:buFont typeface="Calibri"/>
              <a:buNone/>
            </a:pPr>
            <a:r>
              <a:rPr lang="en-US" sz="2000" b="1">
                <a:solidFill>
                  <a:schemeClr val="dk1"/>
                </a:solidFill>
                <a:latin typeface="Calibri"/>
                <a:ea typeface="Calibri"/>
                <a:cs typeface="Calibri"/>
                <a:sym typeface="Calibri"/>
              </a:rPr>
              <a:t>Te ajută să</a:t>
            </a:r>
            <a:r>
              <a:rPr lang="en-US" sz="2000" b="1">
                <a:solidFill>
                  <a:srgbClr val="FF0000"/>
                </a:solidFill>
                <a:latin typeface="Calibri"/>
                <a:ea typeface="Calibri"/>
                <a:cs typeface="Calibri"/>
                <a:sym typeface="Calibri"/>
              </a:rPr>
              <a:t> nu </a:t>
            </a:r>
            <a:r>
              <a:rPr lang="en-US" sz="2000" b="1">
                <a:solidFill>
                  <a:schemeClr val="dk1"/>
                </a:solidFill>
                <a:latin typeface="Calibri"/>
                <a:ea typeface="Calibri"/>
                <a:cs typeface="Calibri"/>
                <a:sym typeface="Calibri"/>
              </a:rPr>
              <a:t>renunţi la îndeplinirea scopurilor tale atunci când dai de greu</a:t>
            </a:r>
            <a:endParaRPr sz="2000" b="1">
              <a:solidFill>
                <a:srgbClr val="5E6C7E"/>
              </a:solidFill>
              <a:latin typeface="Microsoft Yahei"/>
              <a:ea typeface="Microsoft Yahei"/>
              <a:cs typeface="Microsoft Yahei"/>
              <a:sym typeface="Microsoft Yahei"/>
            </a:endParaRPr>
          </a:p>
        </p:txBody>
      </p:sp>
      <p:sp>
        <p:nvSpPr>
          <p:cNvPr id="404" name="Google Shape;404;p15"/>
          <p:cNvSpPr/>
          <p:nvPr/>
        </p:nvSpPr>
        <p:spPr>
          <a:xfrm>
            <a:off x="8532398" y="2357049"/>
            <a:ext cx="2611851"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dk1"/>
                </a:solidFill>
                <a:latin typeface="Calibri"/>
                <a:ea typeface="Calibri"/>
                <a:cs typeface="Calibri"/>
                <a:sym typeface="Calibri"/>
              </a:rPr>
              <a:t>se simte mai împlinit şi mai mulţumit de sine.</a:t>
            </a:r>
            <a:endParaRPr sz="2000" b="1">
              <a:solidFill>
                <a:schemeClr val="dk1"/>
              </a:solidFill>
              <a:latin typeface="Calibri"/>
              <a:ea typeface="Calibri"/>
              <a:cs typeface="Calibri"/>
              <a:sym typeface="Calibri"/>
            </a:endParaRPr>
          </a:p>
        </p:txBody>
      </p:sp>
      <p:sp>
        <p:nvSpPr>
          <p:cNvPr id="405" name="Google Shape;405;p15"/>
          <p:cNvSpPr/>
          <p:nvPr/>
        </p:nvSpPr>
        <p:spPr>
          <a:xfrm>
            <a:off x="3013044" y="4950422"/>
            <a:ext cx="469900" cy="471488"/>
          </a:xfrm>
          <a:prstGeom prst="ellipse">
            <a:avLst/>
          </a:prstGeom>
          <a:solidFill>
            <a:srgbClr val="2E75B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a:solidFill>
                  <a:schemeClr val="lt1"/>
                </a:solidFill>
                <a:latin typeface="Arial"/>
                <a:ea typeface="Arial"/>
                <a:cs typeface="Arial"/>
                <a:sym typeface="Arial"/>
              </a:rPr>
              <a:t>B</a:t>
            </a:r>
            <a:endParaRPr/>
          </a:p>
        </p:txBody>
      </p:sp>
      <p:sp>
        <p:nvSpPr>
          <p:cNvPr id="406" name="Google Shape;406;p15"/>
          <p:cNvSpPr/>
          <p:nvPr/>
        </p:nvSpPr>
        <p:spPr>
          <a:xfrm>
            <a:off x="7816849" y="3423832"/>
            <a:ext cx="3934653" cy="1015663"/>
          </a:xfrm>
          <a:prstGeom prst="roundRect">
            <a:avLst>
              <a:gd name="adj" fmla="val 50000"/>
            </a:avLst>
          </a:prstGeom>
          <a:noFill/>
          <a:ln w="12700" cap="flat" cmpd="sng">
            <a:solidFill>
              <a:srgbClr val="ADBAC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4F4F4"/>
              </a:solidFill>
              <a:latin typeface="Arial"/>
              <a:ea typeface="Arial"/>
              <a:cs typeface="Arial"/>
              <a:sym typeface="Arial"/>
            </a:endParaRPr>
          </a:p>
        </p:txBody>
      </p:sp>
      <p:sp>
        <p:nvSpPr>
          <p:cNvPr id="407" name="Google Shape;407;p15"/>
          <p:cNvSpPr/>
          <p:nvPr/>
        </p:nvSpPr>
        <p:spPr>
          <a:xfrm>
            <a:off x="7973564" y="3734973"/>
            <a:ext cx="469900" cy="471488"/>
          </a:xfrm>
          <a:prstGeom prst="ellipse">
            <a:avLst/>
          </a:prstGeom>
          <a:solidFill>
            <a:srgbClr val="FCC72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a:solidFill>
                  <a:schemeClr val="lt1"/>
                </a:solidFill>
                <a:latin typeface="Arial"/>
                <a:ea typeface="Arial"/>
                <a:cs typeface="Arial"/>
                <a:sym typeface="Arial"/>
              </a:rPr>
              <a:t>C</a:t>
            </a:r>
            <a:endParaRPr sz="2000" b="1">
              <a:solidFill>
                <a:schemeClr val="lt1"/>
              </a:solidFill>
              <a:latin typeface="Arial"/>
              <a:ea typeface="Arial"/>
              <a:cs typeface="Arial"/>
              <a:sym typeface="Arial"/>
            </a:endParaRPr>
          </a:p>
        </p:txBody>
      </p:sp>
      <p:sp>
        <p:nvSpPr>
          <p:cNvPr id="408" name="Google Shape;408;p15"/>
          <p:cNvSpPr/>
          <p:nvPr/>
        </p:nvSpPr>
        <p:spPr>
          <a:xfrm>
            <a:off x="8503753" y="3336150"/>
            <a:ext cx="3118403"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000"/>
              <a:buFont typeface="Calibri"/>
              <a:buNone/>
            </a:pPr>
            <a:r>
              <a:rPr lang="en-US" sz="2000" b="1">
                <a:solidFill>
                  <a:schemeClr val="dk1"/>
                </a:solidFill>
                <a:latin typeface="Calibri"/>
                <a:ea typeface="Calibri"/>
                <a:cs typeface="Calibri"/>
                <a:sym typeface="Calibri"/>
              </a:rPr>
              <a:t>Contribuie la obţinerea unui succes chiar mai mult decât inteligenţa.</a:t>
            </a:r>
            <a:endParaRPr sz="2000" b="1">
              <a:solidFill>
                <a:srgbClr val="5E6C7E"/>
              </a:solidFill>
              <a:latin typeface="Microsoft Yahei"/>
              <a:ea typeface="Microsoft Yahei"/>
              <a:cs typeface="Microsoft Yahei"/>
              <a:sym typeface="Microsoft Yahei"/>
            </a:endParaRPr>
          </a:p>
        </p:txBody>
      </p:sp>
      <p:sp>
        <p:nvSpPr>
          <p:cNvPr id="409" name="Google Shape;409;p15"/>
          <p:cNvSpPr/>
          <p:nvPr/>
        </p:nvSpPr>
        <p:spPr>
          <a:xfrm>
            <a:off x="999267" y="4846539"/>
            <a:ext cx="963462" cy="931409"/>
          </a:xfrm>
          <a:custGeom>
            <a:avLst/>
            <a:gdLst/>
            <a:ahLst/>
            <a:cxnLst/>
            <a:rect l="l" t="t" r="r" b="b"/>
            <a:pathLst>
              <a:path w="884860" h="772825" extrusionOk="0">
                <a:moveTo>
                  <a:pt x="0" y="0"/>
                </a:moveTo>
                <a:lnTo>
                  <a:pt x="884860" y="2086"/>
                </a:lnTo>
                <a:lnTo>
                  <a:pt x="826189" y="646665"/>
                </a:lnTo>
                <a:lnTo>
                  <a:pt x="828167" y="652997"/>
                </a:lnTo>
                <a:cubicBezTo>
                  <a:pt x="828167" y="683663"/>
                  <a:pt x="790032" y="714328"/>
                  <a:pt x="713761" y="737723"/>
                </a:cubicBezTo>
                <a:cubicBezTo>
                  <a:pt x="561259" y="784526"/>
                  <a:pt x="313970" y="784526"/>
                  <a:pt x="161468" y="737723"/>
                </a:cubicBezTo>
                <a:cubicBezTo>
                  <a:pt x="104265" y="720177"/>
                  <a:pt x="68513" y="698541"/>
                  <a:pt x="54213" y="675883"/>
                </a:cubicBezTo>
                <a:lnTo>
                  <a:pt x="48981" y="659138"/>
                </a:lnTo>
                <a:lnTo>
                  <a:pt x="47029" y="658335"/>
                </a:lnTo>
                <a:close/>
              </a:path>
            </a:pathLst>
          </a:custGeom>
          <a:solidFill>
            <a:srgbClr val="8893A5"/>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410" name="Google Shape;410;p15"/>
          <p:cNvSpPr/>
          <p:nvPr/>
        </p:nvSpPr>
        <p:spPr>
          <a:xfrm>
            <a:off x="868145" y="4659520"/>
            <a:ext cx="1183683" cy="334100"/>
          </a:xfrm>
          <a:custGeom>
            <a:avLst/>
            <a:gdLst/>
            <a:ahLst/>
            <a:cxnLst/>
            <a:rect l="l" t="t"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C1C7D0"/>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411" name="Google Shape;411;p15"/>
          <p:cNvSpPr/>
          <p:nvPr/>
        </p:nvSpPr>
        <p:spPr>
          <a:xfrm>
            <a:off x="984118" y="4743869"/>
            <a:ext cx="923925" cy="178835"/>
          </a:xfrm>
          <a:custGeom>
            <a:avLst/>
            <a:gdLst/>
            <a:ahLst/>
            <a:cxnLst/>
            <a:rect l="l" t="t"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566172"/>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412" name="Google Shape;412;p15"/>
          <p:cNvSpPr/>
          <p:nvPr/>
        </p:nvSpPr>
        <p:spPr>
          <a:xfrm>
            <a:off x="1166191" y="5073517"/>
            <a:ext cx="551887" cy="479144"/>
          </a:xfrm>
          <a:prstGeom prst="ellipse">
            <a:avLst/>
          </a:prstGeom>
          <a:solidFill>
            <a:srgbClr val="92D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dirty="0">
                <a:solidFill>
                  <a:schemeClr val="lt1"/>
                </a:solidFill>
                <a:latin typeface="Arial"/>
                <a:ea typeface="Arial"/>
                <a:cs typeface="Arial"/>
                <a:sym typeface="Arial"/>
              </a:rPr>
              <a:t>A</a:t>
            </a:r>
            <a:endParaRPr dirty="0"/>
          </a:p>
        </p:txBody>
      </p:sp>
      <p:pic>
        <p:nvPicPr>
          <p:cNvPr id="413" name="Google Shape;413;p15" descr="Samanta incoltita de floare sau iarba - 7 Litere PixWords | Raspunsuri  Pixwords in Romana"/>
          <p:cNvPicPr preferRelativeResize="0"/>
          <p:nvPr/>
        </p:nvPicPr>
        <p:blipFill rotWithShape="1">
          <a:blip r:embed="rId3">
            <a:alphaModFix/>
          </a:blip>
          <a:srcRect l="23151" t="13066" r="27064" b="8674"/>
          <a:stretch/>
        </p:blipFill>
        <p:spPr>
          <a:xfrm>
            <a:off x="1024429" y="3522659"/>
            <a:ext cx="840652" cy="1321461"/>
          </a:xfrm>
          <a:prstGeom prst="rect">
            <a:avLst/>
          </a:prstGeom>
          <a:noFill/>
          <a:ln>
            <a:noFill/>
          </a:ln>
        </p:spPr>
      </p:pic>
      <p:pic>
        <p:nvPicPr>
          <p:cNvPr id="414" name="Google Shape;414;p15"/>
          <p:cNvPicPr preferRelativeResize="0"/>
          <p:nvPr/>
        </p:nvPicPr>
        <p:blipFill rotWithShape="1">
          <a:blip r:embed="rId4">
            <a:alphaModFix/>
          </a:blip>
          <a:srcRect/>
          <a:stretch/>
        </p:blipFill>
        <p:spPr>
          <a:xfrm>
            <a:off x="219038" y="331512"/>
            <a:ext cx="2674937" cy="2674937"/>
          </a:xfrm>
          <a:prstGeom prst="rect">
            <a:avLst/>
          </a:prstGeom>
          <a:noFill/>
          <a:ln>
            <a:noFill/>
          </a:ln>
        </p:spPr>
      </p:pic>
      <p:sp>
        <p:nvSpPr>
          <p:cNvPr id="415" name="Google Shape;415;p15"/>
          <p:cNvSpPr/>
          <p:nvPr/>
        </p:nvSpPr>
        <p:spPr>
          <a:xfrm>
            <a:off x="3065897" y="486331"/>
            <a:ext cx="4624984"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7030A0"/>
              </a:buClr>
              <a:buSzPts val="2800"/>
              <a:buFont typeface="Arial"/>
              <a:buNone/>
            </a:pPr>
            <a:r>
              <a:rPr lang="en-US" sz="2800" b="1">
                <a:solidFill>
                  <a:srgbClr val="7030A0"/>
                </a:solidFill>
                <a:latin typeface="Arial"/>
                <a:ea typeface="Arial"/>
                <a:cs typeface="Arial"/>
                <a:sym typeface="Arial"/>
              </a:rPr>
              <a:t>Perseverența e necesară?</a:t>
            </a:r>
            <a:endParaRPr sz="2800" b="1">
              <a:solidFill>
                <a:srgbClr val="7030A0"/>
              </a:solidFill>
              <a:latin typeface="Arial"/>
              <a:ea typeface="Arial"/>
              <a:cs typeface="Arial"/>
              <a:sym typeface="Arial"/>
            </a:endParaRPr>
          </a:p>
        </p:txBody>
      </p:sp>
      <p:sp>
        <p:nvSpPr>
          <p:cNvPr id="416" name="Google Shape;416;p15"/>
          <p:cNvSpPr txBox="1"/>
          <p:nvPr/>
        </p:nvSpPr>
        <p:spPr>
          <a:xfrm>
            <a:off x="8611671" y="4803775"/>
            <a:ext cx="2712183"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dirty="0">
                <a:solidFill>
                  <a:schemeClr val="dk1"/>
                </a:solidFill>
                <a:latin typeface="Calibri"/>
                <a:ea typeface="Calibri"/>
                <a:cs typeface="Calibri"/>
                <a:sym typeface="Calibri"/>
              </a:rPr>
              <a:t>Devin </a:t>
            </a:r>
            <a:r>
              <a:rPr lang="en-US" sz="2000" b="1" dirty="0" err="1">
                <a:solidFill>
                  <a:schemeClr val="dk1"/>
                </a:solidFill>
                <a:latin typeface="Calibri"/>
                <a:ea typeface="Calibri"/>
                <a:cs typeface="Calibri"/>
                <a:sym typeface="Calibri"/>
              </a:rPr>
              <a:t>lideri</a:t>
            </a:r>
            <a:r>
              <a:rPr lang="en-US" sz="2000" b="1" dirty="0">
                <a:solidFill>
                  <a:schemeClr val="dk1"/>
                </a:solidFill>
                <a:latin typeface="Calibri"/>
                <a:ea typeface="Calibri"/>
                <a:cs typeface="Calibri"/>
                <a:sym typeface="Calibri"/>
              </a:rPr>
              <a:t>  </a:t>
            </a:r>
            <a:r>
              <a:rPr lang="en-US" sz="2000" b="1" dirty="0" err="1">
                <a:solidFill>
                  <a:schemeClr val="dk1"/>
                </a:solidFill>
                <a:latin typeface="Calibri"/>
                <a:ea typeface="Calibri"/>
                <a:cs typeface="Calibri"/>
                <a:sym typeface="Calibri"/>
              </a:rPr>
              <a:t>șI</a:t>
            </a:r>
            <a:r>
              <a:rPr lang="en-US" sz="2000" b="1" dirty="0">
                <a:solidFill>
                  <a:schemeClr val="dk1"/>
                </a:solidFill>
                <a:latin typeface="Calibri"/>
                <a:ea typeface="Calibri"/>
                <a:cs typeface="Calibri"/>
                <a:sym typeface="Calibri"/>
              </a:rPr>
              <a:t> </a:t>
            </a:r>
            <a:r>
              <a:rPr lang="en-US" sz="2000" b="1" dirty="0" err="1">
                <a:solidFill>
                  <a:schemeClr val="dk1"/>
                </a:solidFill>
                <a:latin typeface="Calibri"/>
                <a:ea typeface="Calibri"/>
                <a:cs typeface="Calibri"/>
                <a:sym typeface="Calibri"/>
              </a:rPr>
              <a:t>exemplu</a:t>
            </a:r>
            <a:r>
              <a:rPr lang="en-US" sz="2000" b="1" dirty="0">
                <a:solidFill>
                  <a:schemeClr val="dk1"/>
                </a:solidFill>
                <a:latin typeface="Calibri"/>
                <a:ea typeface="Calibri"/>
                <a:cs typeface="Calibri"/>
                <a:sym typeface="Calibri"/>
              </a:rPr>
              <a:t> </a:t>
            </a:r>
            <a:r>
              <a:rPr lang="en-US" sz="2000" b="1" dirty="0" err="1">
                <a:solidFill>
                  <a:schemeClr val="dk1"/>
                </a:solidFill>
                <a:latin typeface="Calibri"/>
                <a:ea typeface="Calibri"/>
                <a:cs typeface="Calibri"/>
                <a:sym typeface="Calibri"/>
              </a:rPr>
              <a:t>pentru</a:t>
            </a:r>
            <a:r>
              <a:rPr lang="en-US" sz="2000" b="1" dirty="0">
                <a:solidFill>
                  <a:schemeClr val="dk1"/>
                </a:solidFill>
                <a:latin typeface="Calibri"/>
                <a:ea typeface="Calibri"/>
                <a:cs typeface="Calibri"/>
                <a:sym typeface="Calibri"/>
              </a:rPr>
              <a:t> </a:t>
            </a:r>
            <a:r>
              <a:rPr lang="en-US" sz="2000" b="1" dirty="0" err="1">
                <a:solidFill>
                  <a:schemeClr val="dk1"/>
                </a:solidFill>
                <a:latin typeface="Calibri"/>
                <a:ea typeface="Calibri"/>
                <a:cs typeface="Calibri"/>
                <a:sym typeface="Calibri"/>
              </a:rPr>
              <a:t>cei</a:t>
            </a:r>
            <a:r>
              <a:rPr lang="en-US" sz="2000" b="1" dirty="0">
                <a:solidFill>
                  <a:schemeClr val="dk1"/>
                </a:solidFill>
                <a:latin typeface="Calibri"/>
                <a:ea typeface="Calibri"/>
                <a:cs typeface="Calibri"/>
                <a:sym typeface="Calibri"/>
              </a:rPr>
              <a:t> din </a:t>
            </a:r>
            <a:r>
              <a:rPr lang="en-US" sz="2000" b="1" dirty="0" err="1">
                <a:solidFill>
                  <a:schemeClr val="dk1"/>
                </a:solidFill>
                <a:latin typeface="Calibri"/>
                <a:ea typeface="Calibri"/>
                <a:cs typeface="Calibri"/>
                <a:sym typeface="Calibri"/>
              </a:rPr>
              <a:t>jur</a:t>
            </a:r>
            <a:r>
              <a:rPr lang="en-US" sz="2000" b="1" dirty="0">
                <a:solidFill>
                  <a:schemeClr val="dk1"/>
                </a:solidFill>
                <a:latin typeface="Calibri"/>
                <a:ea typeface="Calibri"/>
                <a:cs typeface="Calibri"/>
                <a:sym typeface="Calibri"/>
              </a:rPr>
              <a:t> </a:t>
            </a:r>
            <a:endParaRPr sz="2000" b="1" dirty="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3">
                                            <p:txEl>
                                              <p:pRg st="0" end="0"/>
                                            </p:txEl>
                                          </p:spTgt>
                                        </p:tgtEl>
                                        <p:attrNameLst>
                                          <p:attrName>style.visibility</p:attrName>
                                        </p:attrNameLst>
                                      </p:cBhvr>
                                      <p:to>
                                        <p:strVal val="visible"/>
                                      </p:to>
                                    </p:set>
                                    <p:animEffect transition="in" filter="fade">
                                      <p:cBhvr>
                                        <p:cTn id="7" dur="1000"/>
                                        <p:tgtEl>
                                          <p:spTgt spid="40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4">
                                            <p:txEl>
                                              <p:pRg st="0" end="0"/>
                                            </p:txEl>
                                          </p:spTgt>
                                        </p:tgtEl>
                                        <p:attrNameLst>
                                          <p:attrName>style.visibility</p:attrName>
                                        </p:attrNameLst>
                                      </p:cBhvr>
                                      <p:to>
                                        <p:strVal val="visible"/>
                                      </p:to>
                                    </p:set>
                                    <p:animEffect transition="in" filter="fade">
                                      <p:cBhvr>
                                        <p:cTn id="12" dur="1000"/>
                                        <p:tgtEl>
                                          <p:spTgt spid="40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08">
                                            <p:txEl>
                                              <p:pRg st="0" end="0"/>
                                            </p:txEl>
                                          </p:spTgt>
                                        </p:tgtEl>
                                        <p:attrNameLst>
                                          <p:attrName>style.visibility</p:attrName>
                                        </p:attrNameLst>
                                      </p:cBhvr>
                                      <p:to>
                                        <p:strVal val="visible"/>
                                      </p:to>
                                    </p:set>
                                    <p:animEffect transition="in" filter="fade">
                                      <p:cBhvr>
                                        <p:cTn id="17" dur="1000"/>
                                        <p:tgtEl>
                                          <p:spTgt spid="40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416"/>
                                        </p:tgtEl>
                                        <p:attrNameLst>
                                          <p:attrName>style.visibility</p:attrName>
                                        </p:attrNameLst>
                                      </p:cBhvr>
                                      <p:to>
                                        <p:strVal val="visible"/>
                                      </p:to>
                                    </p:set>
                                    <p:anim calcmode="lin" valueType="num">
                                      <p:cBhvr additive="base">
                                        <p:cTn id="22" dur="500" fill="hold"/>
                                        <p:tgtEl>
                                          <p:spTgt spid="416"/>
                                        </p:tgtEl>
                                        <p:attrNameLst>
                                          <p:attrName>ppt_x</p:attrName>
                                        </p:attrNameLst>
                                      </p:cBhvr>
                                      <p:tavLst>
                                        <p:tav tm="0">
                                          <p:val>
                                            <p:strVal val="#ppt_x"/>
                                          </p:val>
                                        </p:tav>
                                        <p:tav tm="100000">
                                          <p:val>
                                            <p:strVal val="#ppt_x"/>
                                          </p:val>
                                        </p:tav>
                                      </p:tavLst>
                                    </p:anim>
                                    <p:anim calcmode="lin" valueType="num">
                                      <p:cBhvr additive="base">
                                        <p:cTn id="23" dur="500" fill="hold"/>
                                        <p:tgtEl>
                                          <p:spTgt spid="4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16"/>
          <p:cNvSpPr txBox="1"/>
          <p:nvPr/>
        </p:nvSpPr>
        <p:spPr>
          <a:xfrm>
            <a:off x="798513" y="449263"/>
            <a:ext cx="3297237" cy="369887"/>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1">
              <a:solidFill>
                <a:srgbClr val="032F48"/>
              </a:solidFill>
              <a:latin typeface="Arial"/>
              <a:ea typeface="Arial"/>
              <a:cs typeface="Arial"/>
              <a:sym typeface="Arial"/>
            </a:endParaRPr>
          </a:p>
        </p:txBody>
      </p:sp>
      <p:sp>
        <p:nvSpPr>
          <p:cNvPr id="423" name="Google Shape;423;p16"/>
          <p:cNvSpPr/>
          <p:nvPr/>
        </p:nvSpPr>
        <p:spPr>
          <a:xfrm>
            <a:off x="5393291" y="3880357"/>
            <a:ext cx="1461397" cy="2533442"/>
          </a:xfrm>
          <a:custGeom>
            <a:avLst/>
            <a:gdLst/>
            <a:ahLst/>
            <a:cxnLst/>
            <a:rect l="l" t="t" r="r" b="b"/>
            <a:pathLst>
              <a:path w="679" h="1235" extrusionOk="0">
                <a:moveTo>
                  <a:pt x="558" y="1235"/>
                </a:moveTo>
                <a:cubicBezTo>
                  <a:pt x="558" y="1235"/>
                  <a:pt x="455" y="806"/>
                  <a:pt x="517" y="546"/>
                </a:cubicBezTo>
                <a:cubicBezTo>
                  <a:pt x="580" y="285"/>
                  <a:pt x="679" y="231"/>
                  <a:pt x="669" y="191"/>
                </a:cubicBezTo>
                <a:cubicBezTo>
                  <a:pt x="660" y="151"/>
                  <a:pt x="609" y="170"/>
                  <a:pt x="593" y="207"/>
                </a:cubicBezTo>
                <a:cubicBezTo>
                  <a:pt x="577" y="243"/>
                  <a:pt x="512" y="323"/>
                  <a:pt x="451" y="310"/>
                </a:cubicBezTo>
                <a:cubicBezTo>
                  <a:pt x="391" y="297"/>
                  <a:pt x="375" y="49"/>
                  <a:pt x="331" y="25"/>
                </a:cubicBezTo>
                <a:cubicBezTo>
                  <a:pt x="287" y="0"/>
                  <a:pt x="302" y="114"/>
                  <a:pt x="319" y="214"/>
                </a:cubicBezTo>
                <a:cubicBezTo>
                  <a:pt x="336" y="313"/>
                  <a:pt x="252" y="258"/>
                  <a:pt x="199" y="139"/>
                </a:cubicBezTo>
                <a:cubicBezTo>
                  <a:pt x="146" y="20"/>
                  <a:pt x="115" y="54"/>
                  <a:pt x="110" y="71"/>
                </a:cubicBezTo>
                <a:cubicBezTo>
                  <a:pt x="104" y="88"/>
                  <a:pt x="225" y="300"/>
                  <a:pt x="216" y="311"/>
                </a:cubicBezTo>
                <a:cubicBezTo>
                  <a:pt x="208" y="321"/>
                  <a:pt x="55" y="145"/>
                  <a:pt x="40" y="150"/>
                </a:cubicBezTo>
                <a:cubicBezTo>
                  <a:pt x="26" y="155"/>
                  <a:pt x="0" y="169"/>
                  <a:pt x="37" y="224"/>
                </a:cubicBezTo>
                <a:cubicBezTo>
                  <a:pt x="73" y="280"/>
                  <a:pt x="187" y="373"/>
                  <a:pt x="180" y="388"/>
                </a:cubicBezTo>
                <a:cubicBezTo>
                  <a:pt x="173" y="404"/>
                  <a:pt x="78" y="319"/>
                  <a:pt x="44" y="317"/>
                </a:cubicBezTo>
                <a:cubicBezTo>
                  <a:pt x="9" y="315"/>
                  <a:pt x="23" y="364"/>
                  <a:pt x="85" y="408"/>
                </a:cubicBezTo>
                <a:cubicBezTo>
                  <a:pt x="147" y="452"/>
                  <a:pt x="298" y="501"/>
                  <a:pt x="303" y="668"/>
                </a:cubicBezTo>
                <a:cubicBezTo>
                  <a:pt x="308" y="835"/>
                  <a:pt x="275" y="1139"/>
                  <a:pt x="275" y="1139"/>
                </a:cubicBezTo>
              </a:path>
            </a:pathLst>
          </a:custGeom>
          <a:solidFill>
            <a:srgbClr val="C1C7D0"/>
          </a:solidFill>
          <a:ln>
            <a:noFill/>
          </a:ln>
        </p:spPr>
        <p:txBody>
          <a:bodyPr spcFirstLastPara="1" wrap="square" lIns="109725" tIns="54850" rIns="109725" bIns="54850" anchor="t" anchorCtr="0">
            <a:noAutofit/>
          </a:bodyPr>
          <a:lstStyle/>
          <a:p>
            <a:pPr marL="0" marR="0" lvl="0" indent="0" algn="l" rtl="0">
              <a:spcBef>
                <a:spcPts val="0"/>
              </a:spcBef>
              <a:spcAft>
                <a:spcPts val="0"/>
              </a:spcAft>
              <a:buNone/>
            </a:pPr>
            <a:endParaRPr sz="1685">
              <a:solidFill>
                <a:srgbClr val="000000"/>
              </a:solidFill>
              <a:latin typeface="Arial"/>
              <a:ea typeface="Arial"/>
              <a:cs typeface="Arial"/>
              <a:sym typeface="Arial"/>
            </a:endParaRPr>
          </a:p>
        </p:txBody>
      </p:sp>
      <p:sp>
        <p:nvSpPr>
          <p:cNvPr id="424" name="Google Shape;424;p16"/>
          <p:cNvSpPr/>
          <p:nvPr/>
        </p:nvSpPr>
        <p:spPr>
          <a:xfrm>
            <a:off x="5516592" y="1776654"/>
            <a:ext cx="2252663" cy="2132013"/>
          </a:xfrm>
          <a:custGeom>
            <a:avLst/>
            <a:gdLst/>
            <a:ahLst/>
            <a:cxnLst/>
            <a:rect l="l" t="t" r="r" b="b"/>
            <a:pathLst>
              <a:path w="1261" h="1192" extrusionOk="0">
                <a:moveTo>
                  <a:pt x="388" y="1185"/>
                </a:moveTo>
                <a:cubicBezTo>
                  <a:pt x="388" y="1185"/>
                  <a:pt x="0" y="615"/>
                  <a:pt x="659" y="0"/>
                </a:cubicBezTo>
                <a:cubicBezTo>
                  <a:pt x="659" y="0"/>
                  <a:pt x="1261" y="710"/>
                  <a:pt x="490" y="1192"/>
                </a:cubicBezTo>
                <a:cubicBezTo>
                  <a:pt x="490" y="1192"/>
                  <a:pt x="508" y="734"/>
                  <a:pt x="595" y="548"/>
                </a:cubicBezTo>
                <a:cubicBezTo>
                  <a:pt x="595" y="548"/>
                  <a:pt x="363" y="953"/>
                  <a:pt x="388" y="1185"/>
                </a:cubicBezTo>
                <a:close/>
              </a:path>
            </a:pathLst>
          </a:custGeom>
          <a:solidFill>
            <a:srgbClr val="2395C3"/>
          </a:solidFill>
          <a:ln>
            <a:noFill/>
          </a:ln>
        </p:spPr>
        <p:txBody>
          <a:bodyPr spcFirstLastPara="1" wrap="square" lIns="109725" tIns="54850" rIns="109725" bIns="54850" anchor="t" anchorCtr="0">
            <a:noAutofit/>
          </a:bodyPr>
          <a:lstStyle/>
          <a:p>
            <a:pPr marL="0" marR="0" lvl="0" indent="0" algn="l" rtl="0">
              <a:spcBef>
                <a:spcPts val="0"/>
              </a:spcBef>
              <a:spcAft>
                <a:spcPts val="0"/>
              </a:spcAft>
              <a:buNone/>
            </a:pPr>
            <a:endParaRPr sz="1685">
              <a:solidFill>
                <a:srgbClr val="000000"/>
              </a:solidFill>
              <a:latin typeface="Arial"/>
              <a:ea typeface="Arial"/>
              <a:cs typeface="Arial"/>
              <a:sym typeface="Arial"/>
            </a:endParaRPr>
          </a:p>
        </p:txBody>
      </p:sp>
      <p:sp>
        <p:nvSpPr>
          <p:cNvPr id="425" name="Google Shape;425;p16"/>
          <p:cNvSpPr/>
          <p:nvPr/>
        </p:nvSpPr>
        <p:spPr>
          <a:xfrm>
            <a:off x="6759575" y="3173413"/>
            <a:ext cx="1671638" cy="1636712"/>
          </a:xfrm>
          <a:custGeom>
            <a:avLst/>
            <a:gdLst/>
            <a:ahLst/>
            <a:cxnLst/>
            <a:rect l="l" t="t" r="r" b="b"/>
            <a:pathLst>
              <a:path w="933" h="915" extrusionOk="0">
                <a:moveTo>
                  <a:pt x="0" y="502"/>
                </a:moveTo>
                <a:cubicBezTo>
                  <a:pt x="0" y="502"/>
                  <a:pt x="238" y="0"/>
                  <a:pt x="933" y="207"/>
                </a:cubicBezTo>
                <a:cubicBezTo>
                  <a:pt x="933" y="207"/>
                  <a:pt x="686" y="915"/>
                  <a:pt x="37" y="576"/>
                </a:cubicBezTo>
                <a:cubicBezTo>
                  <a:pt x="37" y="576"/>
                  <a:pt x="362" y="402"/>
                  <a:pt x="527" y="386"/>
                </a:cubicBezTo>
                <a:cubicBezTo>
                  <a:pt x="527" y="386"/>
                  <a:pt x="151" y="390"/>
                  <a:pt x="0" y="502"/>
                </a:cubicBezTo>
                <a:close/>
              </a:path>
            </a:pathLst>
          </a:custGeom>
          <a:solidFill>
            <a:srgbClr val="404040"/>
          </a:solidFill>
          <a:ln>
            <a:noFill/>
          </a:ln>
        </p:spPr>
        <p:txBody>
          <a:bodyPr spcFirstLastPara="1" wrap="square" lIns="109725" tIns="54850" rIns="109725" bIns="54850" anchor="t" anchorCtr="0">
            <a:noAutofit/>
          </a:bodyPr>
          <a:lstStyle/>
          <a:p>
            <a:pPr marL="0" marR="0" lvl="0" indent="0" algn="l" rtl="0">
              <a:spcBef>
                <a:spcPts val="0"/>
              </a:spcBef>
              <a:spcAft>
                <a:spcPts val="0"/>
              </a:spcAft>
              <a:buNone/>
            </a:pPr>
            <a:endParaRPr sz="1685">
              <a:solidFill>
                <a:srgbClr val="000000"/>
              </a:solidFill>
              <a:latin typeface="Arial"/>
              <a:ea typeface="Arial"/>
              <a:cs typeface="Arial"/>
              <a:sym typeface="Arial"/>
            </a:endParaRPr>
          </a:p>
        </p:txBody>
      </p:sp>
      <p:sp>
        <p:nvSpPr>
          <p:cNvPr id="426" name="Google Shape;426;p16"/>
          <p:cNvSpPr/>
          <p:nvPr/>
        </p:nvSpPr>
        <p:spPr>
          <a:xfrm>
            <a:off x="3740150" y="2832100"/>
            <a:ext cx="1731963" cy="1833563"/>
          </a:xfrm>
          <a:custGeom>
            <a:avLst/>
            <a:gdLst/>
            <a:ahLst/>
            <a:cxnLst/>
            <a:rect l="l" t="t" r="r" b="b"/>
            <a:pathLst>
              <a:path w="970" h="1025" extrusionOk="0">
                <a:moveTo>
                  <a:pt x="966" y="703"/>
                </a:moveTo>
                <a:cubicBezTo>
                  <a:pt x="966" y="703"/>
                  <a:pt x="507" y="1025"/>
                  <a:pt x="0" y="498"/>
                </a:cubicBezTo>
                <a:cubicBezTo>
                  <a:pt x="0" y="498"/>
                  <a:pt x="568" y="0"/>
                  <a:pt x="970" y="620"/>
                </a:cubicBezTo>
                <a:cubicBezTo>
                  <a:pt x="970" y="620"/>
                  <a:pt x="598" y="611"/>
                  <a:pt x="445" y="543"/>
                </a:cubicBezTo>
                <a:cubicBezTo>
                  <a:pt x="445" y="543"/>
                  <a:pt x="778" y="726"/>
                  <a:pt x="966" y="703"/>
                </a:cubicBezTo>
                <a:close/>
              </a:path>
            </a:pathLst>
          </a:custGeom>
          <a:solidFill>
            <a:srgbClr val="90496D"/>
          </a:solidFill>
          <a:ln>
            <a:noFill/>
          </a:ln>
        </p:spPr>
        <p:txBody>
          <a:bodyPr spcFirstLastPara="1" wrap="square" lIns="109725" tIns="54850" rIns="109725" bIns="54850" anchor="t" anchorCtr="0">
            <a:noAutofit/>
          </a:bodyPr>
          <a:lstStyle/>
          <a:p>
            <a:pPr marL="0" marR="0" lvl="0" indent="0" algn="l" rtl="0">
              <a:spcBef>
                <a:spcPts val="0"/>
              </a:spcBef>
              <a:spcAft>
                <a:spcPts val="0"/>
              </a:spcAft>
              <a:buNone/>
            </a:pPr>
            <a:endParaRPr sz="1685">
              <a:solidFill>
                <a:srgbClr val="000000"/>
              </a:solidFill>
              <a:latin typeface="Arial"/>
              <a:ea typeface="Arial"/>
              <a:cs typeface="Arial"/>
              <a:sym typeface="Arial"/>
            </a:endParaRPr>
          </a:p>
        </p:txBody>
      </p:sp>
      <p:sp>
        <p:nvSpPr>
          <p:cNvPr id="427" name="Google Shape;427;p16"/>
          <p:cNvSpPr/>
          <p:nvPr/>
        </p:nvSpPr>
        <p:spPr>
          <a:xfrm>
            <a:off x="4610100" y="2012950"/>
            <a:ext cx="1731963" cy="1806575"/>
          </a:xfrm>
          <a:custGeom>
            <a:avLst/>
            <a:gdLst/>
            <a:ahLst/>
            <a:cxnLst/>
            <a:rect l="l" t="t" r="r" b="b"/>
            <a:pathLst>
              <a:path w="968" h="1009" extrusionOk="0">
                <a:moveTo>
                  <a:pt x="594" y="1009"/>
                </a:moveTo>
                <a:cubicBezTo>
                  <a:pt x="594" y="1009"/>
                  <a:pt x="0" y="806"/>
                  <a:pt x="142" y="0"/>
                </a:cubicBezTo>
                <a:cubicBezTo>
                  <a:pt x="142" y="0"/>
                  <a:pt x="968" y="186"/>
                  <a:pt x="671" y="958"/>
                </a:cubicBezTo>
                <a:cubicBezTo>
                  <a:pt x="671" y="958"/>
                  <a:pt x="435" y="615"/>
                  <a:pt x="395" y="433"/>
                </a:cubicBezTo>
                <a:cubicBezTo>
                  <a:pt x="395" y="433"/>
                  <a:pt x="449" y="854"/>
                  <a:pt x="594" y="1009"/>
                </a:cubicBezTo>
                <a:close/>
              </a:path>
            </a:pathLst>
          </a:custGeom>
          <a:solidFill>
            <a:srgbClr val="FCC725"/>
          </a:solidFill>
          <a:ln>
            <a:noFill/>
          </a:ln>
        </p:spPr>
        <p:txBody>
          <a:bodyPr spcFirstLastPara="1" wrap="square" lIns="109725" tIns="54850" rIns="109725" bIns="54850" anchor="t" anchorCtr="0">
            <a:noAutofit/>
          </a:bodyPr>
          <a:lstStyle/>
          <a:p>
            <a:pPr marL="0" marR="0" lvl="0" indent="0" algn="l" rtl="0">
              <a:spcBef>
                <a:spcPts val="0"/>
              </a:spcBef>
              <a:spcAft>
                <a:spcPts val="0"/>
              </a:spcAft>
              <a:buNone/>
            </a:pPr>
            <a:endParaRPr sz="1685">
              <a:solidFill>
                <a:srgbClr val="000000"/>
              </a:solidFill>
              <a:latin typeface="Arial"/>
              <a:ea typeface="Arial"/>
              <a:cs typeface="Arial"/>
              <a:sym typeface="Arial"/>
            </a:endParaRPr>
          </a:p>
        </p:txBody>
      </p:sp>
      <p:sp>
        <p:nvSpPr>
          <p:cNvPr id="428" name="Google Shape;428;p16"/>
          <p:cNvSpPr/>
          <p:nvPr/>
        </p:nvSpPr>
        <p:spPr>
          <a:xfrm rot="-7080874">
            <a:off x="3483660" y="3963540"/>
            <a:ext cx="2252663" cy="2132013"/>
          </a:xfrm>
          <a:custGeom>
            <a:avLst/>
            <a:gdLst/>
            <a:ahLst/>
            <a:cxnLst/>
            <a:rect l="l" t="t" r="r" b="b"/>
            <a:pathLst>
              <a:path w="1261" h="1192" extrusionOk="0">
                <a:moveTo>
                  <a:pt x="388" y="1185"/>
                </a:moveTo>
                <a:cubicBezTo>
                  <a:pt x="388" y="1185"/>
                  <a:pt x="0" y="615"/>
                  <a:pt x="659" y="0"/>
                </a:cubicBezTo>
                <a:cubicBezTo>
                  <a:pt x="659" y="0"/>
                  <a:pt x="1261" y="710"/>
                  <a:pt x="490" y="1192"/>
                </a:cubicBezTo>
                <a:cubicBezTo>
                  <a:pt x="490" y="1192"/>
                  <a:pt x="508" y="734"/>
                  <a:pt x="595" y="548"/>
                </a:cubicBezTo>
                <a:cubicBezTo>
                  <a:pt x="595" y="548"/>
                  <a:pt x="363" y="953"/>
                  <a:pt x="388" y="1185"/>
                </a:cubicBezTo>
                <a:close/>
              </a:path>
            </a:pathLst>
          </a:custGeom>
          <a:solidFill>
            <a:srgbClr val="2395C3"/>
          </a:solidFill>
          <a:ln>
            <a:noFill/>
          </a:ln>
        </p:spPr>
        <p:txBody>
          <a:bodyPr spcFirstLastPara="1" wrap="square" lIns="109725" tIns="54850" rIns="109725" bIns="54850" anchor="t" anchorCtr="0">
            <a:noAutofit/>
          </a:bodyPr>
          <a:lstStyle/>
          <a:p>
            <a:pPr marL="0" marR="0" lvl="0" indent="0" algn="l" rtl="0">
              <a:spcBef>
                <a:spcPts val="0"/>
              </a:spcBef>
              <a:spcAft>
                <a:spcPts val="0"/>
              </a:spcAft>
              <a:buNone/>
            </a:pPr>
            <a:endParaRPr sz="1685">
              <a:solidFill>
                <a:srgbClr val="000000"/>
              </a:solidFill>
              <a:latin typeface="Arial"/>
              <a:ea typeface="Arial"/>
              <a:cs typeface="Arial"/>
              <a:sym typeface="Arial"/>
            </a:endParaRPr>
          </a:p>
        </p:txBody>
      </p:sp>
      <p:sp>
        <p:nvSpPr>
          <p:cNvPr id="429" name="Google Shape;429;p16"/>
          <p:cNvSpPr/>
          <p:nvPr/>
        </p:nvSpPr>
        <p:spPr>
          <a:xfrm>
            <a:off x="2340769" y="84339"/>
            <a:ext cx="746584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474747"/>
                </a:solidFill>
                <a:latin typeface="Calibri"/>
                <a:ea typeface="Calibri"/>
                <a:cs typeface="Calibri"/>
                <a:sym typeface="Calibri"/>
              </a:rPr>
              <a:t>          </a:t>
            </a:r>
            <a:r>
              <a:rPr lang="en-US" sz="3200" b="1">
                <a:solidFill>
                  <a:schemeClr val="dk1"/>
                </a:solidFill>
                <a:latin typeface="Calibri"/>
                <a:ea typeface="Calibri"/>
                <a:cs typeface="Calibri"/>
                <a:sym typeface="Calibri"/>
              </a:rPr>
              <a:t>Cum învață copiii perseverența?</a:t>
            </a:r>
            <a:endParaRPr sz="3200" b="1">
              <a:solidFill>
                <a:srgbClr val="385623"/>
              </a:solidFill>
              <a:latin typeface="Calibri"/>
              <a:ea typeface="Calibri"/>
              <a:cs typeface="Calibri"/>
              <a:sym typeface="Calibri"/>
            </a:endParaRPr>
          </a:p>
        </p:txBody>
      </p:sp>
      <p:sp>
        <p:nvSpPr>
          <p:cNvPr id="430" name="Google Shape;430;p16"/>
          <p:cNvSpPr/>
          <p:nvPr/>
        </p:nvSpPr>
        <p:spPr>
          <a:xfrm>
            <a:off x="6945284" y="762458"/>
            <a:ext cx="2102989" cy="184665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C00000"/>
                </a:solidFill>
                <a:latin typeface="Calibri"/>
                <a:ea typeface="Calibri"/>
                <a:cs typeface="Calibri"/>
                <a:sym typeface="Calibri"/>
              </a:rPr>
              <a:t>Vorbiți-i despre efort, nu despre rezultate</a:t>
            </a:r>
            <a:endParaRPr sz="2400">
              <a:solidFill>
                <a:srgbClr val="C00000"/>
              </a:solidFill>
              <a:latin typeface="Calibri"/>
              <a:ea typeface="Calibri"/>
              <a:cs typeface="Calibri"/>
              <a:sym typeface="Calibri"/>
            </a:endParaRPr>
          </a:p>
          <a:p>
            <a:pPr marL="0" marR="0" lvl="0" indent="0" algn="l" rtl="0">
              <a:spcBef>
                <a:spcPts val="0"/>
              </a:spcBef>
              <a:spcAft>
                <a:spcPts val="0"/>
              </a:spcAft>
              <a:buNone/>
            </a:pPr>
            <a:endParaRPr sz="1800">
              <a:solidFill>
                <a:srgbClr val="C00000"/>
              </a:solidFill>
              <a:latin typeface="Calibri"/>
              <a:ea typeface="Calibri"/>
              <a:cs typeface="Calibri"/>
              <a:sym typeface="Calibri"/>
            </a:endParaRPr>
          </a:p>
        </p:txBody>
      </p:sp>
      <p:sp>
        <p:nvSpPr>
          <p:cNvPr id="431" name="Google Shape;431;p16"/>
          <p:cNvSpPr/>
          <p:nvPr/>
        </p:nvSpPr>
        <p:spPr>
          <a:xfrm flipH="1">
            <a:off x="8159146" y="3991769"/>
            <a:ext cx="2886166" cy="15696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F0"/>
                </a:solidFill>
                <a:latin typeface="Calibri"/>
                <a:ea typeface="Calibri"/>
                <a:cs typeface="Calibri"/>
                <a:sym typeface="Calibri"/>
              </a:rPr>
              <a:t>Nu-l „salvați” și nu-l încurajați să renunțe la primul semn de disconfort</a:t>
            </a:r>
            <a:endParaRPr sz="2400" b="1">
              <a:solidFill>
                <a:srgbClr val="00B0F0"/>
              </a:solidFill>
              <a:latin typeface="Calibri"/>
              <a:ea typeface="Calibri"/>
              <a:cs typeface="Calibri"/>
              <a:sym typeface="Calibri"/>
            </a:endParaRPr>
          </a:p>
        </p:txBody>
      </p:sp>
      <p:sp>
        <p:nvSpPr>
          <p:cNvPr id="432" name="Google Shape;432;p16"/>
          <p:cNvSpPr/>
          <p:nvPr/>
        </p:nvSpPr>
        <p:spPr>
          <a:xfrm>
            <a:off x="1504486" y="3173008"/>
            <a:ext cx="2041490" cy="184665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Calibri"/>
                <a:ea typeface="Calibri"/>
                <a:cs typeface="Calibri"/>
                <a:sym typeface="Calibri"/>
              </a:rPr>
              <a:t>Învățați-l să-și depășească zona de confort</a:t>
            </a:r>
            <a:endParaRPr sz="2400">
              <a:solidFill>
                <a:srgbClr val="00B050"/>
              </a:solidFill>
              <a:latin typeface="Calibri"/>
              <a:ea typeface="Calibri"/>
              <a:cs typeface="Calibri"/>
              <a:sym typeface="Calibri"/>
            </a:endParaRPr>
          </a:p>
          <a:p>
            <a:pPr marL="0" marR="0" lvl="0" indent="0" algn="l" rtl="0">
              <a:spcBef>
                <a:spcPts val="0"/>
              </a:spcBef>
              <a:spcAft>
                <a:spcPts val="0"/>
              </a:spcAft>
              <a:buNone/>
            </a:pPr>
            <a:endParaRPr sz="1800" b="1" i="0">
              <a:solidFill>
                <a:srgbClr val="16181A"/>
              </a:solidFill>
              <a:latin typeface="Catamaran"/>
              <a:ea typeface="Catamaran"/>
              <a:cs typeface="Catamaran"/>
              <a:sym typeface="Catamaran"/>
            </a:endParaRPr>
          </a:p>
        </p:txBody>
      </p:sp>
      <p:sp>
        <p:nvSpPr>
          <p:cNvPr id="433" name="Google Shape;433;p16"/>
          <p:cNvSpPr/>
          <p:nvPr/>
        </p:nvSpPr>
        <p:spPr>
          <a:xfrm>
            <a:off x="8607102" y="1978907"/>
            <a:ext cx="2122488" cy="184665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BF9000"/>
                </a:solidFill>
                <a:latin typeface="Calibri"/>
                <a:ea typeface="Calibri"/>
                <a:cs typeface="Calibri"/>
                <a:sym typeface="Calibri"/>
              </a:rPr>
              <a:t>Dezbateți împreună strategiile de a atinge succesul</a:t>
            </a:r>
            <a:endParaRPr sz="2400">
              <a:solidFill>
                <a:srgbClr val="BF9000"/>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4" name="Google Shape;434;p16"/>
          <p:cNvSpPr/>
          <p:nvPr/>
        </p:nvSpPr>
        <p:spPr>
          <a:xfrm>
            <a:off x="3181408" y="900958"/>
            <a:ext cx="1731963" cy="15696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7030A0"/>
                </a:solidFill>
                <a:latin typeface="Calibri"/>
                <a:ea typeface="Calibri"/>
                <a:cs typeface="Calibri"/>
                <a:sym typeface="Calibri"/>
              </a:rPr>
              <a:t>Arătați-i copilului că sunteți perseverent</a:t>
            </a:r>
            <a:endParaRPr sz="2400" b="0" i="0">
              <a:solidFill>
                <a:srgbClr val="7030A0"/>
              </a:solidFill>
              <a:latin typeface="Calibri"/>
              <a:ea typeface="Calibri"/>
              <a:cs typeface="Calibri"/>
              <a:sym typeface="Calibri"/>
            </a:endParaRPr>
          </a:p>
        </p:txBody>
      </p:sp>
      <p:pic>
        <p:nvPicPr>
          <p:cNvPr id="2" name="Рисунок 3" descr="https://lh4.googleusercontent.com/ARUQNHdmRHlggM93X81ZHH2yUmYR2vR_IzK2fb1OW3CY8IKbTNpIJnSdlCUOe0SzRCklmZbPgNDENY9EMP1hgqo5ipgzgXX8P4rKQRSOPoaHNh_6WvAW7he-ZoGXfCKx3KnBcfA">
            <a:extLst>
              <a:ext uri="{FF2B5EF4-FFF2-40B4-BE49-F238E27FC236}">
                <a16:creationId xmlns:a16="http://schemas.microsoft.com/office/drawing/2014/main" id="{41FD8E15-B7F6-2E2E-06CC-A9B09F61E4B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86377" y="84339"/>
            <a:ext cx="946150" cy="9842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915128" y="1061885"/>
            <a:ext cx="8349749" cy="698090"/>
          </a:xfrm>
        </p:spPr>
        <p:txBody>
          <a:bodyPr/>
          <a:lstStyle/>
          <a:p>
            <a:r>
              <a:rPr lang="ro-RO" sz="4400" i="1" dirty="0">
                <a:solidFill>
                  <a:schemeClr val="tx1"/>
                </a:solidFill>
                <a:latin typeface="Palatino Linotype" panose="02040502050505030304" pitchFamily="18" charset="0"/>
                <a:ea typeface="Georgia"/>
                <a:cs typeface="Georgia"/>
                <a:sym typeface="Georgia"/>
              </a:rPr>
              <a:t>MOTTO:</a:t>
            </a:r>
            <a:endParaRPr lang="en-US" sz="4400" i="1" dirty="0">
              <a:solidFill>
                <a:schemeClr val="tx1"/>
              </a:solidFill>
              <a:latin typeface="Palatino Linotype" panose="02040502050505030304" pitchFamily="18" charset="0"/>
            </a:endParaRPr>
          </a:p>
        </p:txBody>
      </p:sp>
      <p:sp>
        <p:nvSpPr>
          <p:cNvPr id="3" name="Подзаголовок 2"/>
          <p:cNvSpPr>
            <a:spLocks noGrp="1"/>
          </p:cNvSpPr>
          <p:nvPr>
            <p:ph type="subTitle" idx="1"/>
          </p:nvPr>
        </p:nvSpPr>
        <p:spPr>
          <a:xfrm>
            <a:off x="1406013" y="2369575"/>
            <a:ext cx="9448799" cy="1542026"/>
          </a:xfrm>
        </p:spPr>
        <p:style>
          <a:lnRef idx="1">
            <a:schemeClr val="accent3"/>
          </a:lnRef>
          <a:fillRef idx="2">
            <a:schemeClr val="accent3"/>
          </a:fillRef>
          <a:effectRef idx="1">
            <a:schemeClr val="accent3"/>
          </a:effectRef>
          <a:fontRef idx="minor">
            <a:schemeClr val="dk1"/>
          </a:fontRef>
        </p:style>
        <p:txBody>
          <a:bodyPr>
            <a:noAutofit/>
          </a:bodyPr>
          <a:lstStyle/>
          <a:p>
            <a:r>
              <a:rPr lang="en-US" sz="4400" b="1" i="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Palatino Linotype" panose="02040502050505030304" pitchFamily="18" charset="0"/>
              </a:rPr>
              <a:t>,,C</a:t>
            </a:r>
            <a:r>
              <a:rPr lang="ro-MD" sz="4400" b="1" i="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Palatino Linotype" panose="02040502050505030304" pitchFamily="18" charset="0"/>
              </a:rPr>
              <a:t>i</a:t>
            </a:r>
            <a:r>
              <a:rPr lang="en-US" sz="4400" b="1" i="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Palatino Linotype" panose="02040502050505030304" pitchFamily="18" charset="0"/>
              </a:rPr>
              <a:t>ne </a:t>
            </a:r>
            <a:r>
              <a:rPr lang="en-US" sz="4400" b="1" i="1" dirty="0" err="1">
                <a:ln w="9525">
                  <a:solidFill>
                    <a:schemeClr val="bg1"/>
                  </a:solidFill>
                  <a:prstDash val="solid"/>
                </a:ln>
                <a:solidFill>
                  <a:srgbClr val="FF0000"/>
                </a:solidFill>
                <a:effectLst>
                  <a:outerShdw blurRad="12700" dist="38100" dir="2700000" algn="tl" rotWithShape="0">
                    <a:schemeClr val="bg1">
                      <a:lumMod val="50000"/>
                    </a:schemeClr>
                  </a:outerShdw>
                </a:effectLst>
                <a:latin typeface="Palatino Linotype" panose="02040502050505030304" pitchFamily="18" charset="0"/>
              </a:rPr>
              <a:t>seamana</a:t>
            </a:r>
            <a:r>
              <a:rPr lang="en-US" sz="4400" b="1" i="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Palatino Linotype" panose="02040502050505030304" pitchFamily="18" charset="0"/>
              </a:rPr>
              <a:t> </a:t>
            </a:r>
            <a:r>
              <a:rPr lang="en-US" sz="4400" b="1" i="1" dirty="0" err="1">
                <a:ln w="9525">
                  <a:solidFill>
                    <a:schemeClr val="bg1"/>
                  </a:solidFill>
                  <a:prstDash val="solid"/>
                </a:ln>
                <a:solidFill>
                  <a:srgbClr val="FF0000"/>
                </a:solidFill>
                <a:effectLst>
                  <a:outerShdw blurRad="12700" dist="38100" dir="2700000" algn="tl" rotWithShape="0">
                    <a:schemeClr val="bg1">
                      <a:lumMod val="50000"/>
                    </a:schemeClr>
                  </a:outerShdw>
                </a:effectLst>
                <a:latin typeface="Palatino Linotype" panose="02040502050505030304" pitchFamily="18" charset="0"/>
              </a:rPr>
              <a:t>virtute</a:t>
            </a:r>
            <a:r>
              <a:rPr lang="en-US" sz="4400" b="1" i="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Palatino Linotype" panose="02040502050505030304" pitchFamily="18" charset="0"/>
              </a:rPr>
              <a:t>, </a:t>
            </a:r>
            <a:endParaRPr lang="ro-RO" sz="4400" b="1" i="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Palatino Linotype" panose="02040502050505030304" pitchFamily="18" charset="0"/>
            </a:endParaRPr>
          </a:p>
          <a:p>
            <a:r>
              <a:rPr lang="en-US" sz="4400" b="1" i="1" dirty="0" err="1">
                <a:ln w="9525">
                  <a:solidFill>
                    <a:schemeClr val="bg1"/>
                  </a:solidFill>
                  <a:prstDash val="solid"/>
                </a:ln>
                <a:solidFill>
                  <a:srgbClr val="FF0000"/>
                </a:solidFill>
                <a:effectLst>
                  <a:outerShdw blurRad="12700" dist="38100" dir="2700000" algn="tl" rotWithShape="0">
                    <a:schemeClr val="bg1">
                      <a:lumMod val="50000"/>
                    </a:schemeClr>
                  </a:outerShdw>
                </a:effectLst>
                <a:latin typeface="Palatino Linotype" panose="02040502050505030304" pitchFamily="18" charset="0"/>
              </a:rPr>
              <a:t>culege</a:t>
            </a:r>
            <a:r>
              <a:rPr lang="en-US" sz="4400" b="1" i="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Palatino Linotype" panose="02040502050505030304" pitchFamily="18" charset="0"/>
              </a:rPr>
              <a:t> </a:t>
            </a:r>
            <a:r>
              <a:rPr lang="en-US" sz="4400" b="1" i="1" dirty="0" err="1">
                <a:ln w="9525">
                  <a:solidFill>
                    <a:schemeClr val="bg1"/>
                  </a:solidFill>
                  <a:prstDash val="solid"/>
                </a:ln>
                <a:solidFill>
                  <a:srgbClr val="FF0000"/>
                </a:solidFill>
                <a:effectLst>
                  <a:outerShdw blurRad="12700" dist="38100" dir="2700000" algn="tl" rotWithShape="0">
                    <a:schemeClr val="bg1">
                      <a:lumMod val="50000"/>
                    </a:schemeClr>
                  </a:outerShdw>
                </a:effectLst>
                <a:latin typeface="Palatino Linotype" panose="02040502050505030304" pitchFamily="18" charset="0"/>
              </a:rPr>
              <a:t>onoare</a:t>
            </a:r>
            <a:r>
              <a:rPr lang="en-US" sz="4400" b="1" i="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Palatino Linotype" panose="02040502050505030304" pitchFamily="18" charset="0"/>
              </a:rPr>
              <a:t>.</a:t>
            </a:r>
            <a:r>
              <a:rPr lang="ro-MD" sz="4400" b="1" i="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Palatino Linotype" panose="02040502050505030304" pitchFamily="18" charset="0"/>
              </a:rPr>
              <a:t>”</a:t>
            </a:r>
          </a:p>
          <a:p>
            <a:br>
              <a:rPr lang="en-US" sz="3200" i="1" dirty="0">
                <a:solidFill>
                  <a:srgbClr val="FF0000"/>
                </a:solidFill>
                <a:latin typeface="Palatino Linotype" panose="02040502050505030304" pitchFamily="18" charset="0"/>
              </a:rPr>
            </a:br>
            <a:r>
              <a:rPr lang="ro-MD" sz="3200" i="1" dirty="0">
                <a:solidFill>
                  <a:srgbClr val="FF0000"/>
                </a:solidFill>
                <a:latin typeface="Palatino Linotype" panose="02040502050505030304" pitchFamily="18" charset="0"/>
              </a:rPr>
              <a:t>                                </a:t>
            </a:r>
          </a:p>
          <a:p>
            <a:endParaRPr lang="ro-MD" sz="3200" i="1" dirty="0">
              <a:solidFill>
                <a:srgbClr val="FF0000"/>
              </a:solidFill>
              <a:latin typeface="Palatino Linotype" panose="02040502050505030304" pitchFamily="18" charset="0"/>
            </a:endParaRPr>
          </a:p>
          <a:p>
            <a:r>
              <a:rPr lang="ro-MD" sz="3200" i="1" dirty="0">
                <a:solidFill>
                  <a:srgbClr val="FF0000"/>
                </a:solidFill>
                <a:latin typeface="Palatino Linotype" panose="02040502050505030304" pitchFamily="18" charset="0"/>
              </a:rPr>
              <a:t>                                                        </a:t>
            </a:r>
            <a:r>
              <a:rPr lang="ro-MD" sz="3200" i="1" dirty="0">
                <a:solidFill>
                  <a:schemeClr val="tx1"/>
                </a:solidFill>
                <a:latin typeface="Palatino Linotype" panose="02040502050505030304" pitchFamily="18" charset="0"/>
              </a:rPr>
              <a:t>(</a:t>
            </a:r>
            <a:r>
              <a:rPr lang="en-US" sz="3200" i="1" dirty="0">
                <a:solidFill>
                  <a:schemeClr val="tx1"/>
                </a:solidFill>
                <a:latin typeface="Palatino Linotype" panose="02040502050505030304" pitchFamily="18" charset="0"/>
              </a:rPr>
              <a:t>Leonardo da Vinci</a:t>
            </a:r>
            <a:r>
              <a:rPr lang="ro-MD" sz="3200" i="1" dirty="0">
                <a:solidFill>
                  <a:schemeClr val="tx1"/>
                </a:solidFill>
                <a:latin typeface="Palatino Linotype" panose="02040502050505030304" pitchFamily="18" charset="0"/>
              </a:rPr>
              <a:t>)</a:t>
            </a:r>
            <a:endParaRPr lang="en-US" sz="3200" i="1" dirty="0">
              <a:solidFill>
                <a:schemeClr val="tx1"/>
              </a:solidFill>
              <a:latin typeface="Palatino Linotype" panose="02040502050505030304" pitchFamily="18" charset="0"/>
            </a:endParaRPr>
          </a:p>
        </p:txBody>
      </p:sp>
    </p:spTree>
    <p:extLst>
      <p:ext uri="{BB962C8B-B14F-4D97-AF65-F5344CB8AC3E}">
        <p14:creationId xmlns:p14="http://schemas.microsoft.com/office/powerpoint/2010/main" val="36450742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en-US" dirty="0"/>
          </a:p>
        </p:txBody>
      </p:sp>
      <p:sp>
        <p:nvSpPr>
          <p:cNvPr id="3" name="Текст 2"/>
          <p:cNvSpPr>
            <a:spLocks noGrp="1"/>
          </p:cNvSpPr>
          <p:nvPr>
            <p:ph type="body" sz="half" idx="4294967295"/>
          </p:nvPr>
        </p:nvSpPr>
        <p:spPr/>
        <p:txBody>
          <a:bodyPr/>
          <a:lstStyle/>
          <a:p>
            <a:endParaRPr lang="en-US"/>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3565" y="184727"/>
            <a:ext cx="10464204" cy="6354618"/>
          </a:xfrm>
          <a:prstGeom prst="rect">
            <a:avLst/>
          </a:prstGeom>
        </p:spPr>
      </p:pic>
      <p:pic>
        <p:nvPicPr>
          <p:cNvPr id="5" name="Рисунок 3" descr="https://lh4.googleusercontent.com/ARUQNHdmRHlggM93X81ZHH2yUmYR2vR_IzK2fb1OW3CY8IKbTNpIJnSdlCUOe0SzRCklmZbPgNDENY9EMP1hgqo5ipgzgXX8P4rKQRSOPoaHNh_6WvAW7he-ZoGXfCKx3KnBcfA">
            <a:extLst>
              <a:ext uri="{FF2B5EF4-FFF2-40B4-BE49-F238E27FC236}">
                <a16:creationId xmlns:a16="http://schemas.microsoft.com/office/drawing/2014/main" id="{64572E0B-06D2-E9ED-8045-52B1200EC38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20926"/>
            <a:ext cx="946150" cy="984250"/>
          </a:xfrm>
          <a:prstGeom prst="rect">
            <a:avLst/>
          </a:prstGeom>
          <a:noFill/>
          <a:ln>
            <a:noFill/>
          </a:ln>
        </p:spPr>
      </p:pic>
    </p:spTree>
    <p:extLst>
      <p:ext uri="{BB962C8B-B14F-4D97-AF65-F5344CB8AC3E}">
        <p14:creationId xmlns:p14="http://schemas.microsoft.com/office/powerpoint/2010/main" val="23175576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17"/>
          <p:cNvSpPr txBox="1">
            <a:spLocks noGrp="1"/>
          </p:cNvSpPr>
          <p:nvPr>
            <p:ph type="title"/>
          </p:nvPr>
        </p:nvSpPr>
        <p:spPr>
          <a:xfrm>
            <a:off x="838200" y="166345"/>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None/>
            </a:pPr>
            <a:r>
              <a:rPr lang="en-US" sz="3600" b="1">
                <a:solidFill>
                  <a:srgbClr val="2F5496"/>
                </a:solidFill>
                <a:latin typeface="Barlow"/>
                <a:ea typeface="Barlow"/>
                <a:cs typeface="Barlow"/>
                <a:sym typeface="Barlow"/>
              </a:rPr>
              <a:t>Perseverența este combustibilul care ne motivează</a:t>
            </a:r>
            <a:br>
              <a:rPr lang="en-US" sz="3600" b="1">
                <a:solidFill>
                  <a:srgbClr val="2F5496"/>
                </a:solidFill>
                <a:latin typeface="Barlow"/>
                <a:ea typeface="Barlow"/>
                <a:cs typeface="Barlow"/>
                <a:sym typeface="Barlow"/>
              </a:rPr>
            </a:br>
            <a:endParaRPr sz="3600" b="1">
              <a:solidFill>
                <a:srgbClr val="2F5496"/>
              </a:solidFill>
              <a:latin typeface="Barlow"/>
              <a:ea typeface="Barlow"/>
              <a:cs typeface="Barlow"/>
              <a:sym typeface="Barlow"/>
            </a:endParaRPr>
          </a:p>
        </p:txBody>
      </p:sp>
      <p:pic>
        <p:nvPicPr>
          <p:cNvPr id="440" name="Google Shape;440;p17" descr="Cum să fii mai perseverent | fullbloom.ro"/>
          <p:cNvPicPr preferRelativeResize="0">
            <a:picLocks noGrp="1"/>
          </p:cNvPicPr>
          <p:nvPr>
            <p:ph type="body" idx="1"/>
          </p:nvPr>
        </p:nvPicPr>
        <p:blipFill rotWithShape="1">
          <a:blip r:embed="rId3">
            <a:alphaModFix/>
          </a:blip>
          <a:srcRect/>
          <a:stretch/>
        </p:blipFill>
        <p:spPr>
          <a:xfrm>
            <a:off x="1727200" y="1117600"/>
            <a:ext cx="8808720" cy="4348093"/>
          </a:xfrm>
          <a:prstGeom prst="rect">
            <a:avLst/>
          </a:prstGeom>
          <a:noFill/>
          <a:ln>
            <a:noFill/>
          </a:ln>
        </p:spPr>
      </p:pic>
      <p:sp>
        <p:nvSpPr>
          <p:cNvPr id="441" name="Google Shape;441;p17"/>
          <p:cNvSpPr/>
          <p:nvPr/>
        </p:nvSpPr>
        <p:spPr>
          <a:xfrm>
            <a:off x="2062860" y="5598588"/>
            <a:ext cx="8686420" cy="95406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dirty="0">
                <a:solidFill>
                  <a:srgbClr val="C00000"/>
                </a:solidFill>
                <a:latin typeface="Barlow"/>
                <a:ea typeface="Barlow"/>
                <a:cs typeface="Barlow"/>
                <a:sym typeface="Barlow"/>
              </a:rPr>
              <a:t>Nu e </a:t>
            </a:r>
            <a:r>
              <a:rPr lang="en-US" sz="2800" b="1" dirty="0" err="1">
                <a:solidFill>
                  <a:srgbClr val="C00000"/>
                </a:solidFill>
                <a:latin typeface="Barlow"/>
                <a:ea typeface="Barlow"/>
                <a:cs typeface="Barlow"/>
                <a:sym typeface="Barlow"/>
              </a:rPr>
              <a:t>posibil</a:t>
            </a:r>
            <a:r>
              <a:rPr lang="en-US" sz="2800" b="1" dirty="0">
                <a:solidFill>
                  <a:srgbClr val="C00000"/>
                </a:solidFill>
                <a:latin typeface="Barlow"/>
                <a:ea typeface="Barlow"/>
                <a:cs typeface="Barlow"/>
                <a:sym typeface="Barlow"/>
              </a:rPr>
              <a:t> </a:t>
            </a:r>
            <a:r>
              <a:rPr lang="en-US" sz="2800" b="1" dirty="0" err="1">
                <a:solidFill>
                  <a:srgbClr val="C00000"/>
                </a:solidFill>
                <a:latin typeface="Barlow"/>
                <a:ea typeface="Barlow"/>
                <a:cs typeface="Barlow"/>
                <a:sym typeface="Barlow"/>
              </a:rPr>
              <a:t>să</a:t>
            </a:r>
            <a:r>
              <a:rPr lang="en-US" sz="2800" b="1" dirty="0">
                <a:solidFill>
                  <a:srgbClr val="C00000"/>
                </a:solidFill>
                <a:latin typeface="Barlow"/>
                <a:ea typeface="Barlow"/>
                <a:cs typeface="Barlow"/>
                <a:sym typeface="Barlow"/>
              </a:rPr>
              <a:t> ai cu </a:t>
            </a:r>
            <a:r>
              <a:rPr lang="en-US" sz="2800" b="1" dirty="0" err="1">
                <a:solidFill>
                  <a:srgbClr val="C00000"/>
                </a:solidFill>
                <a:latin typeface="Barlow"/>
                <a:ea typeface="Barlow"/>
                <a:cs typeface="Barlow"/>
                <a:sym typeface="Barlow"/>
              </a:rPr>
              <a:t>efort</a:t>
            </a:r>
            <a:r>
              <a:rPr lang="en-US" sz="2800" b="1" dirty="0">
                <a:solidFill>
                  <a:srgbClr val="C00000"/>
                </a:solidFill>
                <a:latin typeface="Barlow"/>
                <a:ea typeface="Barlow"/>
                <a:cs typeface="Barlow"/>
                <a:sym typeface="Barlow"/>
              </a:rPr>
              <a:t> minim </a:t>
            </a:r>
            <a:r>
              <a:rPr lang="en-US" sz="2800" b="1" dirty="0" err="1">
                <a:solidFill>
                  <a:srgbClr val="C00000"/>
                </a:solidFill>
                <a:latin typeface="Barlow"/>
                <a:ea typeface="Barlow"/>
                <a:cs typeface="Barlow"/>
                <a:sym typeface="Barlow"/>
              </a:rPr>
              <a:t>rezultate</a:t>
            </a:r>
            <a:r>
              <a:rPr lang="en-US" sz="2800" b="1" dirty="0">
                <a:solidFill>
                  <a:srgbClr val="C00000"/>
                </a:solidFill>
                <a:latin typeface="Barlow"/>
                <a:ea typeface="Barlow"/>
                <a:cs typeface="Barlow"/>
                <a:sym typeface="Barlow"/>
              </a:rPr>
              <a:t> </a:t>
            </a:r>
            <a:r>
              <a:rPr lang="en-US" sz="2800" b="1" dirty="0" err="1">
                <a:solidFill>
                  <a:srgbClr val="C00000"/>
                </a:solidFill>
                <a:latin typeface="Barlow"/>
                <a:ea typeface="Barlow"/>
                <a:cs typeface="Barlow"/>
                <a:sym typeface="Barlow"/>
              </a:rPr>
              <a:t>maxime</a:t>
            </a:r>
            <a:r>
              <a:rPr lang="en-US" sz="2800" b="1" dirty="0">
                <a:solidFill>
                  <a:srgbClr val="C00000"/>
                </a:solidFill>
                <a:latin typeface="Barlow"/>
                <a:ea typeface="Barlow"/>
                <a:cs typeface="Barlow"/>
                <a:sym typeface="Barlow"/>
              </a:rPr>
              <a:t>!</a:t>
            </a:r>
            <a:r>
              <a:rPr lang="en-US" sz="2800" b="1" dirty="0">
                <a:solidFill>
                  <a:srgbClr val="2F5496"/>
                </a:solidFill>
                <a:latin typeface="Barlow"/>
                <a:ea typeface="Barlow"/>
                <a:cs typeface="Barlow"/>
                <a:sym typeface="Barlow"/>
              </a:rPr>
              <a:t> </a:t>
            </a:r>
            <a:endParaRPr dirty="0"/>
          </a:p>
          <a:p>
            <a:pPr marL="0" marR="0" lvl="0" indent="0" algn="ctr" rtl="0">
              <a:spcBef>
                <a:spcPts val="0"/>
              </a:spcBef>
              <a:spcAft>
                <a:spcPts val="0"/>
              </a:spcAft>
              <a:buNone/>
            </a:pPr>
            <a:r>
              <a:rPr lang="en-US" sz="2800" b="1" dirty="0" err="1">
                <a:solidFill>
                  <a:srgbClr val="2F5496"/>
                </a:solidFill>
                <a:latin typeface="Barlow"/>
                <a:ea typeface="Barlow"/>
                <a:cs typeface="Barlow"/>
                <a:sym typeface="Barlow"/>
              </a:rPr>
              <a:t>Să</a:t>
            </a:r>
            <a:r>
              <a:rPr lang="en-US" sz="2800" b="1" dirty="0">
                <a:solidFill>
                  <a:srgbClr val="2F5496"/>
                </a:solidFill>
                <a:latin typeface="Barlow"/>
                <a:ea typeface="Barlow"/>
                <a:cs typeface="Barlow"/>
                <a:sym typeface="Barlow"/>
              </a:rPr>
              <a:t> </a:t>
            </a:r>
            <a:r>
              <a:rPr lang="en-US" sz="2800" b="1" dirty="0" err="1">
                <a:solidFill>
                  <a:srgbClr val="2F5496"/>
                </a:solidFill>
                <a:latin typeface="Barlow"/>
                <a:ea typeface="Barlow"/>
                <a:cs typeface="Barlow"/>
                <a:sym typeface="Barlow"/>
              </a:rPr>
              <a:t>perseverăm</a:t>
            </a:r>
            <a:r>
              <a:rPr lang="en-US" sz="2800" b="1" dirty="0">
                <a:solidFill>
                  <a:srgbClr val="2F5496"/>
                </a:solidFill>
                <a:latin typeface="Barlow"/>
                <a:ea typeface="Barlow"/>
                <a:cs typeface="Barlow"/>
                <a:sym typeface="Barlow"/>
              </a:rPr>
              <a:t> </a:t>
            </a:r>
            <a:r>
              <a:rPr lang="en-US" sz="2800" b="1" dirty="0" err="1">
                <a:solidFill>
                  <a:srgbClr val="2F5496"/>
                </a:solidFill>
                <a:latin typeface="Barlow"/>
                <a:ea typeface="Barlow"/>
                <a:cs typeface="Barlow"/>
                <a:sym typeface="Barlow"/>
              </a:rPr>
              <a:t>împreună</a:t>
            </a:r>
            <a:r>
              <a:rPr lang="en-US" sz="2800" b="1" dirty="0">
                <a:solidFill>
                  <a:srgbClr val="2F5496"/>
                </a:solidFill>
                <a:latin typeface="Barlow"/>
                <a:ea typeface="Barlow"/>
                <a:cs typeface="Barlow"/>
                <a:sym typeface="Barlow"/>
              </a:rPr>
              <a:t>!</a:t>
            </a:r>
            <a:endParaRPr sz="2800" dirty="0">
              <a:solidFill>
                <a:schemeClr val="dk1"/>
              </a:solidFill>
              <a:latin typeface="Calibri"/>
              <a:ea typeface="Calibri"/>
              <a:cs typeface="Calibri"/>
              <a:sym typeface="Calibri"/>
            </a:endParaRPr>
          </a:p>
        </p:txBody>
      </p:sp>
      <p:pic>
        <p:nvPicPr>
          <p:cNvPr id="2" name="Рисунок 3" descr="https://lh4.googleusercontent.com/ARUQNHdmRHlggM93X81ZHH2yUmYR2vR_IzK2fb1OW3CY8IKbTNpIJnSdlCUOe0SzRCklmZbPgNDENY9EMP1hgqo5ipgzgXX8P4rKQRSOPoaHNh_6WvAW7he-ZoGXfCKx3KnBcfA">
            <a:extLst>
              <a:ext uri="{FF2B5EF4-FFF2-40B4-BE49-F238E27FC236}">
                <a16:creationId xmlns:a16="http://schemas.microsoft.com/office/drawing/2014/main" id="{A9322AEF-F74F-8A9F-9198-AB640017A42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46150" cy="9842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9"/>
                                        </p:tgtEl>
                                        <p:attrNameLst>
                                          <p:attrName>style.visibility</p:attrName>
                                        </p:attrNameLst>
                                      </p:cBhvr>
                                      <p:to>
                                        <p:strVal val="visible"/>
                                      </p:to>
                                    </p:set>
                                    <p:animEffect transition="in" filter="fade">
                                      <p:cBhvr>
                                        <p:cTn id="7" dur="1000"/>
                                        <p:tgtEl>
                                          <p:spTgt spid="43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41"/>
                                        </p:tgtEl>
                                        <p:attrNameLst>
                                          <p:attrName>style.visibility</p:attrName>
                                        </p:attrNameLst>
                                      </p:cBhvr>
                                      <p:to>
                                        <p:strVal val="visible"/>
                                      </p:to>
                                    </p:set>
                                    <p:anim calcmode="lin" valueType="num">
                                      <p:cBhvr additive="base">
                                        <p:cTn id="12" dur="500"/>
                                        <p:tgtEl>
                                          <p:spTgt spid="4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1091" y="4461164"/>
            <a:ext cx="8728364" cy="1371600"/>
          </a:xfrm>
        </p:spPr>
        <p:txBody>
          <a:bodyPr/>
          <a:lstStyle/>
          <a:p>
            <a:pPr algn="r"/>
            <a:r>
              <a:rPr lang="ro-MD" sz="3200" dirty="0"/>
              <a:t>   </a:t>
            </a:r>
            <a:br>
              <a:rPr lang="ro-MD" sz="3200" dirty="0"/>
            </a:br>
            <a:br>
              <a:rPr lang="ro-MD" sz="3200" dirty="0"/>
            </a:br>
            <a:br>
              <a:rPr lang="ro-MD" sz="3200" dirty="0"/>
            </a:br>
            <a:br>
              <a:rPr lang="ro-MD" sz="3200" dirty="0"/>
            </a:br>
            <a:br>
              <a:rPr lang="ro-MD" sz="3200" dirty="0"/>
            </a:br>
            <a:br>
              <a:rPr lang="ro-MD" sz="3200" i="1" dirty="0">
                <a:latin typeface="Palatino Linotype" panose="02040502050505030304" pitchFamily="18" charset="0"/>
              </a:rPr>
            </a:br>
            <a:br>
              <a:rPr lang="ro-MD" sz="3200" i="1" dirty="0">
                <a:latin typeface="Palatino Linotype" panose="02040502050505030304" pitchFamily="18" charset="0"/>
              </a:rPr>
            </a:br>
            <a:r>
              <a:rPr lang="ro-MD" sz="3200" i="1" dirty="0">
                <a:latin typeface="Palatino Linotype" panose="02040502050505030304" pitchFamily="18" charset="0"/>
              </a:rPr>
              <a:t> „</a:t>
            </a:r>
            <a:r>
              <a:rPr lang="en-GB" sz="3200" b="1" i="1" dirty="0">
                <a:latin typeface="Palatino Linotype" panose="02040502050505030304" pitchFamily="18" charset="0"/>
              </a:rPr>
              <a:t>Nu </a:t>
            </a:r>
            <a:r>
              <a:rPr lang="en-GB" sz="3200" b="1" i="1" dirty="0" err="1">
                <a:latin typeface="Palatino Linotype" panose="02040502050505030304" pitchFamily="18" charset="0"/>
              </a:rPr>
              <a:t>există</a:t>
            </a:r>
            <a:r>
              <a:rPr lang="en-GB" sz="3200" b="1" i="1" dirty="0">
                <a:latin typeface="Palatino Linotype" panose="02040502050505030304" pitchFamily="18" charset="0"/>
              </a:rPr>
              <a:t> </a:t>
            </a:r>
            <a:r>
              <a:rPr lang="en-GB" sz="3200" b="1" i="1" dirty="0" err="1">
                <a:latin typeface="Palatino Linotype" panose="02040502050505030304" pitchFamily="18" charset="0"/>
              </a:rPr>
              <a:t>încredere</a:t>
            </a:r>
            <a:r>
              <a:rPr lang="en-GB" sz="3200" b="1" i="1" dirty="0">
                <a:latin typeface="Palatino Linotype" panose="02040502050505030304" pitchFamily="18" charset="0"/>
              </a:rPr>
              <a:t> </a:t>
            </a:r>
            <a:r>
              <a:rPr lang="en-GB" sz="3200" b="1" i="1" dirty="0" err="1">
                <a:latin typeface="Palatino Linotype" panose="02040502050505030304" pitchFamily="18" charset="0"/>
              </a:rPr>
              <a:t>mai</a:t>
            </a:r>
            <a:r>
              <a:rPr lang="en-GB" sz="3200" b="1" i="1" dirty="0">
                <a:latin typeface="Palatino Linotype" panose="02040502050505030304" pitchFamily="18" charset="0"/>
              </a:rPr>
              <a:t> </a:t>
            </a:r>
            <a:r>
              <a:rPr lang="en-GB" sz="3200" b="1" i="1" dirty="0" err="1">
                <a:latin typeface="Palatino Linotype" panose="02040502050505030304" pitchFamily="18" charset="0"/>
              </a:rPr>
              <a:t>sacră</a:t>
            </a:r>
            <a:r>
              <a:rPr lang="en-GB" sz="3200" b="1" i="1" dirty="0">
                <a:latin typeface="Palatino Linotype" panose="02040502050505030304" pitchFamily="18" charset="0"/>
              </a:rPr>
              <a:t> </a:t>
            </a:r>
            <a:r>
              <a:rPr lang="en-GB" sz="3200" b="1" i="1" dirty="0" err="1">
                <a:latin typeface="Palatino Linotype" panose="02040502050505030304" pitchFamily="18" charset="0"/>
              </a:rPr>
              <a:t>decât</a:t>
            </a:r>
            <a:r>
              <a:rPr lang="en-GB" sz="3200" b="1" i="1" dirty="0">
                <a:latin typeface="Palatino Linotype" panose="02040502050505030304" pitchFamily="18" charset="0"/>
              </a:rPr>
              <a:t> </a:t>
            </a:r>
            <a:r>
              <a:rPr lang="en-GB" sz="3200" b="1" i="1" dirty="0" err="1">
                <a:latin typeface="Palatino Linotype" panose="02040502050505030304" pitchFamily="18" charset="0"/>
              </a:rPr>
              <a:t>cea</a:t>
            </a:r>
            <a:r>
              <a:rPr lang="en-GB" sz="3200" b="1" i="1" dirty="0">
                <a:latin typeface="Palatino Linotype" panose="02040502050505030304" pitchFamily="18" charset="0"/>
              </a:rPr>
              <a:t> pe care </a:t>
            </a:r>
            <a:r>
              <a:rPr lang="en-GB" sz="3200" b="1" i="1" dirty="0" err="1">
                <a:latin typeface="Palatino Linotype" panose="02040502050505030304" pitchFamily="18" charset="0"/>
              </a:rPr>
              <a:t>lumea</a:t>
            </a:r>
            <a:r>
              <a:rPr lang="en-GB" sz="3200" b="1" i="1" dirty="0">
                <a:latin typeface="Palatino Linotype" panose="02040502050505030304" pitchFamily="18" charset="0"/>
              </a:rPr>
              <a:t> o </a:t>
            </a:r>
            <a:r>
              <a:rPr lang="en-GB" sz="3200" b="1" i="1" dirty="0" err="1">
                <a:latin typeface="Palatino Linotype" panose="02040502050505030304" pitchFamily="18" charset="0"/>
              </a:rPr>
              <a:t>acordă</a:t>
            </a:r>
            <a:r>
              <a:rPr lang="en-GB" sz="3200" b="1" i="1" dirty="0">
                <a:latin typeface="Palatino Linotype" panose="02040502050505030304" pitchFamily="18" charset="0"/>
              </a:rPr>
              <a:t> </a:t>
            </a:r>
            <a:r>
              <a:rPr lang="en-GB" sz="3200" b="1" i="1" dirty="0" err="1">
                <a:latin typeface="Palatino Linotype" panose="02040502050505030304" pitchFamily="18" charset="0"/>
              </a:rPr>
              <a:t>copiilor</a:t>
            </a:r>
            <a:r>
              <a:rPr lang="en-GB" sz="3200" b="1" i="1" dirty="0">
                <a:latin typeface="Palatino Linotype" panose="02040502050505030304" pitchFamily="18" charset="0"/>
              </a:rPr>
              <a:t>. Nu </a:t>
            </a:r>
            <a:r>
              <a:rPr lang="en-GB" sz="3200" b="1" i="1" dirty="0" err="1">
                <a:latin typeface="Palatino Linotype" panose="02040502050505030304" pitchFamily="18" charset="0"/>
              </a:rPr>
              <a:t>există</a:t>
            </a:r>
            <a:r>
              <a:rPr lang="en-GB" sz="3200" b="1" i="1" dirty="0">
                <a:latin typeface="Palatino Linotype" panose="02040502050505030304" pitchFamily="18" charset="0"/>
              </a:rPr>
              <a:t> </a:t>
            </a:r>
            <a:r>
              <a:rPr lang="en-GB" sz="3200" b="1" i="1" dirty="0" err="1">
                <a:latin typeface="Palatino Linotype" panose="02040502050505030304" pitchFamily="18" charset="0"/>
              </a:rPr>
              <a:t>responsabilitate</a:t>
            </a:r>
            <a:r>
              <a:rPr lang="en-GB" sz="3200" b="1" i="1" dirty="0">
                <a:latin typeface="Palatino Linotype" panose="02040502050505030304" pitchFamily="18" charset="0"/>
              </a:rPr>
              <a:t> </a:t>
            </a:r>
            <a:r>
              <a:rPr lang="en-GB" sz="3200" b="1" i="1" dirty="0" err="1">
                <a:latin typeface="Palatino Linotype" panose="02040502050505030304" pitchFamily="18" charset="0"/>
              </a:rPr>
              <a:t>mai</a:t>
            </a:r>
            <a:r>
              <a:rPr lang="en-GB" sz="3200" b="1" i="1" dirty="0">
                <a:latin typeface="Palatino Linotype" panose="02040502050505030304" pitchFamily="18" charset="0"/>
              </a:rPr>
              <a:t> </a:t>
            </a:r>
            <a:r>
              <a:rPr lang="en-GB" sz="3200" b="1" i="1" dirty="0" err="1">
                <a:latin typeface="Palatino Linotype" panose="02040502050505030304" pitchFamily="18" charset="0"/>
              </a:rPr>
              <a:t>importantă</a:t>
            </a:r>
            <a:r>
              <a:rPr lang="en-GB" sz="3200" b="1" i="1" dirty="0">
                <a:latin typeface="Palatino Linotype" panose="02040502050505030304" pitchFamily="18" charset="0"/>
              </a:rPr>
              <a:t> </a:t>
            </a:r>
            <a:r>
              <a:rPr lang="en-GB" sz="3200" b="1" i="1" dirty="0" err="1">
                <a:latin typeface="Palatino Linotype" panose="02040502050505030304" pitchFamily="18" charset="0"/>
              </a:rPr>
              <a:t>decât</a:t>
            </a:r>
            <a:r>
              <a:rPr lang="en-GB" sz="3200" b="1" i="1" dirty="0">
                <a:latin typeface="Palatino Linotype" panose="02040502050505030304" pitchFamily="18" charset="0"/>
              </a:rPr>
              <a:t> </a:t>
            </a:r>
            <a:r>
              <a:rPr lang="en-GB" sz="3200" b="1" i="1" dirty="0" err="1">
                <a:latin typeface="Palatino Linotype" panose="02040502050505030304" pitchFamily="18" charset="0"/>
              </a:rPr>
              <a:t>cea</a:t>
            </a:r>
            <a:r>
              <a:rPr lang="en-GB" sz="3200" b="1" i="1" dirty="0">
                <a:latin typeface="Palatino Linotype" panose="02040502050505030304" pitchFamily="18" charset="0"/>
              </a:rPr>
              <a:t> de a ne </a:t>
            </a:r>
            <a:r>
              <a:rPr lang="en-GB" sz="3200" b="1" i="1" dirty="0" err="1">
                <a:latin typeface="Palatino Linotype" panose="02040502050505030304" pitchFamily="18" charset="0"/>
              </a:rPr>
              <a:t>asigura</a:t>
            </a:r>
            <a:r>
              <a:rPr lang="en-GB" sz="3200" b="1" i="1" dirty="0">
                <a:latin typeface="Palatino Linotype" panose="02040502050505030304" pitchFamily="18" charset="0"/>
              </a:rPr>
              <a:t> </a:t>
            </a:r>
            <a:r>
              <a:rPr lang="en-GB" sz="3200" b="1" i="1" dirty="0" err="1">
                <a:latin typeface="Palatino Linotype" panose="02040502050505030304" pitchFamily="18" charset="0"/>
              </a:rPr>
              <a:t>că</a:t>
            </a:r>
            <a:r>
              <a:rPr lang="en-GB" sz="3200" b="1" i="1" dirty="0">
                <a:latin typeface="Palatino Linotype" panose="02040502050505030304" pitchFamily="18" charset="0"/>
              </a:rPr>
              <a:t> </a:t>
            </a:r>
            <a:r>
              <a:rPr lang="en-GB" sz="3200" b="1" i="1" dirty="0" err="1">
                <a:latin typeface="Palatino Linotype" panose="02040502050505030304" pitchFamily="18" charset="0"/>
              </a:rPr>
              <a:t>drepturile</a:t>
            </a:r>
            <a:r>
              <a:rPr lang="en-GB" sz="3200" b="1" i="1" dirty="0">
                <a:latin typeface="Palatino Linotype" panose="02040502050505030304" pitchFamily="18" charset="0"/>
              </a:rPr>
              <a:t> le sunt </a:t>
            </a:r>
            <a:r>
              <a:rPr lang="en-GB" sz="3200" b="1" i="1" dirty="0" err="1">
                <a:latin typeface="Palatino Linotype" panose="02040502050505030304" pitchFamily="18" charset="0"/>
              </a:rPr>
              <a:t>respectate</a:t>
            </a:r>
            <a:r>
              <a:rPr lang="en-GB" sz="3200" b="1" i="1" dirty="0">
                <a:latin typeface="Palatino Linotype" panose="02040502050505030304" pitchFamily="18" charset="0"/>
              </a:rPr>
              <a:t>, </a:t>
            </a:r>
            <a:r>
              <a:rPr lang="en-GB" sz="3200" b="1" i="1" dirty="0" err="1">
                <a:latin typeface="Palatino Linotype" panose="02040502050505030304" pitchFamily="18" charset="0"/>
              </a:rPr>
              <a:t>bunăstarea</a:t>
            </a:r>
            <a:r>
              <a:rPr lang="en-GB" sz="3200" b="1" i="1" dirty="0">
                <a:latin typeface="Palatino Linotype" panose="02040502050505030304" pitchFamily="18" charset="0"/>
              </a:rPr>
              <a:t> le </a:t>
            </a:r>
            <a:r>
              <a:rPr lang="en-GB" sz="3200" b="1" i="1" dirty="0" err="1">
                <a:latin typeface="Palatino Linotype" panose="02040502050505030304" pitchFamily="18" charset="0"/>
              </a:rPr>
              <a:t>este</a:t>
            </a:r>
            <a:r>
              <a:rPr lang="en-GB" sz="3200" b="1" i="1" dirty="0">
                <a:latin typeface="Palatino Linotype" panose="02040502050505030304" pitchFamily="18" charset="0"/>
              </a:rPr>
              <a:t> </a:t>
            </a:r>
            <a:r>
              <a:rPr lang="en-GB" sz="3200" b="1" i="1" dirty="0" err="1">
                <a:latin typeface="Palatino Linotype" panose="02040502050505030304" pitchFamily="18" charset="0"/>
              </a:rPr>
              <a:t>protejată</a:t>
            </a:r>
            <a:r>
              <a:rPr lang="en-GB" sz="3200" b="1" i="1" dirty="0">
                <a:latin typeface="Palatino Linotype" panose="02040502050505030304" pitchFamily="18" charset="0"/>
              </a:rPr>
              <a:t>, </a:t>
            </a:r>
            <a:r>
              <a:rPr lang="en-GB" sz="3200" b="1" i="1" dirty="0" err="1">
                <a:latin typeface="Palatino Linotype" panose="02040502050505030304" pitchFamily="18" charset="0"/>
              </a:rPr>
              <a:t>vieţile</a:t>
            </a:r>
            <a:r>
              <a:rPr lang="en-GB" sz="3200" b="1" i="1" dirty="0">
                <a:latin typeface="Palatino Linotype" panose="02040502050505030304" pitchFamily="18" charset="0"/>
              </a:rPr>
              <a:t> le sunt </a:t>
            </a:r>
            <a:r>
              <a:rPr lang="en-GB" sz="3200" b="1" i="1" dirty="0" err="1">
                <a:latin typeface="Palatino Linotype" panose="02040502050505030304" pitchFamily="18" charset="0"/>
              </a:rPr>
              <a:t>ferite</a:t>
            </a:r>
            <a:r>
              <a:rPr lang="en-GB" sz="3200" b="1" i="1" dirty="0">
                <a:latin typeface="Palatino Linotype" panose="02040502050505030304" pitchFamily="18" charset="0"/>
              </a:rPr>
              <a:t> de </a:t>
            </a:r>
            <a:r>
              <a:rPr lang="en-GB" sz="3200" b="1" i="1" dirty="0" err="1">
                <a:latin typeface="Palatino Linotype" panose="02040502050505030304" pitchFamily="18" charset="0"/>
              </a:rPr>
              <a:t>teamă</a:t>
            </a:r>
            <a:r>
              <a:rPr lang="en-GB" sz="3200" b="1" i="1" dirty="0">
                <a:latin typeface="Palatino Linotype" panose="02040502050505030304" pitchFamily="18" charset="0"/>
              </a:rPr>
              <a:t> </a:t>
            </a:r>
            <a:r>
              <a:rPr lang="en-GB" sz="3200" b="1" i="1" dirty="0" err="1">
                <a:latin typeface="Palatino Linotype" panose="02040502050505030304" pitchFamily="18" charset="0"/>
              </a:rPr>
              <a:t>şi</a:t>
            </a:r>
            <a:r>
              <a:rPr lang="en-GB" sz="3200" b="1" i="1" dirty="0">
                <a:latin typeface="Palatino Linotype" panose="02040502050505030304" pitchFamily="18" charset="0"/>
              </a:rPr>
              <a:t> </a:t>
            </a:r>
            <a:r>
              <a:rPr lang="en-GB" sz="3200" b="1" i="1" dirty="0" err="1">
                <a:latin typeface="Palatino Linotype" panose="02040502050505030304" pitchFamily="18" charset="0"/>
              </a:rPr>
              <a:t>lipsuri</a:t>
            </a:r>
            <a:r>
              <a:rPr lang="en-GB" sz="3200" b="1" i="1" dirty="0">
                <a:latin typeface="Palatino Linotype" panose="02040502050505030304" pitchFamily="18" charset="0"/>
              </a:rPr>
              <a:t> </a:t>
            </a:r>
            <a:r>
              <a:rPr lang="en-GB" sz="3200" b="1" i="1" dirty="0" err="1">
                <a:latin typeface="Palatino Linotype" panose="02040502050505030304" pitchFamily="18" charset="0"/>
              </a:rPr>
              <a:t>şi</a:t>
            </a:r>
            <a:r>
              <a:rPr lang="en-GB" sz="3200" b="1" i="1" dirty="0">
                <a:latin typeface="Palatino Linotype" panose="02040502050505030304" pitchFamily="18" charset="0"/>
              </a:rPr>
              <a:t> </a:t>
            </a:r>
            <a:r>
              <a:rPr lang="en-GB" sz="3200" b="1" i="1" dirty="0" err="1">
                <a:latin typeface="Palatino Linotype" panose="02040502050505030304" pitchFamily="18" charset="0"/>
              </a:rPr>
              <a:t>că</a:t>
            </a:r>
            <a:r>
              <a:rPr lang="en-GB" sz="3200" b="1" i="1" dirty="0">
                <a:latin typeface="Palatino Linotype" panose="02040502050505030304" pitchFamily="18" charset="0"/>
              </a:rPr>
              <a:t> pot </a:t>
            </a:r>
            <a:r>
              <a:rPr lang="en-GB" sz="3200" b="1" i="1" dirty="0" err="1">
                <a:latin typeface="Palatino Linotype" panose="02040502050505030304" pitchFamily="18" charset="0"/>
              </a:rPr>
              <a:t>creşte</a:t>
            </a:r>
            <a:r>
              <a:rPr lang="en-GB" sz="3200" b="1" i="1" dirty="0">
                <a:latin typeface="Palatino Linotype" panose="02040502050505030304" pitchFamily="18" charset="0"/>
              </a:rPr>
              <a:t> </a:t>
            </a:r>
            <a:r>
              <a:rPr lang="en-GB" sz="3200" b="1" i="1" dirty="0" err="1">
                <a:latin typeface="Palatino Linotype" panose="02040502050505030304" pitchFamily="18" charset="0"/>
              </a:rPr>
              <a:t>în</a:t>
            </a:r>
            <a:r>
              <a:rPr lang="en-GB" sz="3200" b="1" i="1" dirty="0">
                <a:latin typeface="Palatino Linotype" panose="02040502050505030304" pitchFamily="18" charset="0"/>
              </a:rPr>
              <a:t> pace.</a:t>
            </a:r>
            <a:r>
              <a:rPr lang="ro-MD" sz="3200" b="1" i="1" dirty="0">
                <a:latin typeface="Palatino Linotype" panose="02040502050505030304" pitchFamily="18" charset="0"/>
              </a:rPr>
              <a:t>”</a:t>
            </a:r>
            <a:r>
              <a:rPr lang="en-GB" sz="3200" b="1" i="1" dirty="0">
                <a:latin typeface="Palatino Linotype" panose="02040502050505030304" pitchFamily="18" charset="0"/>
              </a:rPr>
              <a:t> </a:t>
            </a:r>
            <a:br>
              <a:rPr lang="ro-MD" sz="3200" b="1" dirty="0">
                <a:latin typeface="Arial Rounded MT Bold" panose="020F0704030504030204" pitchFamily="34" charset="0"/>
              </a:rPr>
            </a:br>
            <a:br>
              <a:rPr lang="ro-MD" sz="3200" b="1" dirty="0">
                <a:latin typeface="Arial Rounded MT Bold" panose="020F0704030504030204" pitchFamily="34" charset="0"/>
              </a:rPr>
            </a:br>
            <a:r>
              <a:rPr lang="en-GB" sz="3200" b="1" dirty="0">
                <a:latin typeface="Palatino Linotype" panose="02040502050505030304" pitchFamily="18" charset="0"/>
              </a:rPr>
              <a:t>Kofi Annan,</a:t>
            </a:r>
            <a:br>
              <a:rPr lang="ro-MD" sz="3200" b="1" dirty="0">
                <a:latin typeface="Palatino Linotype" panose="02040502050505030304" pitchFamily="18" charset="0"/>
              </a:rPr>
            </a:br>
            <a:r>
              <a:rPr lang="en-GB" sz="3200" b="1" dirty="0">
                <a:latin typeface="Palatino Linotype" panose="02040502050505030304" pitchFamily="18" charset="0"/>
              </a:rPr>
              <a:t> </a:t>
            </a:r>
            <a:r>
              <a:rPr lang="en-GB" sz="3200" b="1" dirty="0" err="1">
                <a:latin typeface="Palatino Linotype" panose="02040502050505030304" pitchFamily="18" charset="0"/>
              </a:rPr>
              <a:t>fost</a:t>
            </a:r>
            <a:r>
              <a:rPr lang="en-GB" sz="3200" b="1" dirty="0">
                <a:latin typeface="Palatino Linotype" panose="02040502050505030304" pitchFamily="18" charset="0"/>
              </a:rPr>
              <a:t> </a:t>
            </a:r>
            <a:r>
              <a:rPr lang="en-GB" sz="3200" b="1" dirty="0" err="1">
                <a:latin typeface="Palatino Linotype" panose="02040502050505030304" pitchFamily="18" charset="0"/>
              </a:rPr>
              <a:t>Secretar</a:t>
            </a:r>
            <a:r>
              <a:rPr lang="en-GB" sz="3200" b="1" dirty="0">
                <a:latin typeface="Palatino Linotype" panose="02040502050505030304" pitchFamily="18" charset="0"/>
              </a:rPr>
              <a:t> general al ONU</a:t>
            </a:r>
          </a:p>
        </p:txBody>
      </p:sp>
      <p:pic>
        <p:nvPicPr>
          <p:cNvPr id="3" name="Рисунок 3" descr="https://lh4.googleusercontent.com/ARUQNHdmRHlggM93X81ZHH2yUmYR2vR_IzK2fb1OW3CY8IKbTNpIJnSdlCUOe0SzRCklmZbPgNDENY9EMP1hgqo5ipgzgXX8P4rKQRSOPoaHNh_6WvAW7he-ZoGXfCKx3KnBcfA">
            <a:extLst>
              <a:ext uri="{FF2B5EF4-FFF2-40B4-BE49-F238E27FC236}">
                <a16:creationId xmlns:a16="http://schemas.microsoft.com/office/drawing/2014/main" id="{8046B5AD-4EE7-C552-9E2F-AC3AF7539099}"/>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13707" y="493159"/>
            <a:ext cx="1407559" cy="1654140"/>
          </a:xfrm>
          <a:prstGeom prst="rect">
            <a:avLst/>
          </a:prstGeom>
          <a:noFill/>
          <a:ln>
            <a:noFill/>
          </a:ln>
        </p:spPr>
      </p:pic>
    </p:spTree>
    <p:extLst>
      <p:ext uri="{BB962C8B-B14F-4D97-AF65-F5344CB8AC3E}">
        <p14:creationId xmlns:p14="http://schemas.microsoft.com/office/powerpoint/2010/main" val="13410072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2FD98-F418-98E0-6B4D-71CF941F723C}"/>
              </a:ext>
            </a:extLst>
          </p:cNvPr>
          <p:cNvSpPr>
            <a:spLocks noGrp="1"/>
          </p:cNvSpPr>
          <p:nvPr>
            <p:ph type="title"/>
          </p:nvPr>
        </p:nvSpPr>
        <p:spPr>
          <a:xfrm>
            <a:off x="534256" y="215757"/>
            <a:ext cx="10828962" cy="1767155"/>
          </a:xfrm>
        </p:spPr>
        <p:txBody>
          <a:bodyPr/>
          <a:lstStyle/>
          <a:p>
            <a:pPr algn="ctr"/>
            <a:r>
              <a:rPr lang="ro-RO" b="1" dirty="0">
                <a:latin typeface="Times New Roman" panose="02020603050405020304" pitchFamily="18" charset="0"/>
                <a:cs typeface="Times New Roman" panose="02020603050405020304" pitchFamily="18" charset="0"/>
              </a:rPr>
              <a:t>PROGRAM DE DESFĂȘURARE A EXAMENELOR GIMNAZIALE,</a:t>
            </a:r>
            <a:br>
              <a:rPr lang="ro-RO" b="1" dirty="0">
                <a:latin typeface="Times New Roman" panose="02020603050405020304" pitchFamily="18" charset="0"/>
                <a:cs typeface="Times New Roman" panose="02020603050405020304" pitchFamily="18" charset="0"/>
              </a:rPr>
            </a:br>
            <a:r>
              <a:rPr lang="ro-RO" b="1" dirty="0">
                <a:latin typeface="Times New Roman" panose="02020603050405020304" pitchFamily="18" charset="0"/>
                <a:cs typeface="Times New Roman" panose="02020603050405020304" pitchFamily="18" charset="0"/>
              </a:rPr>
              <a:t> SESIUNEA 2025</a:t>
            </a:r>
            <a:endParaRPr lang="en-US" b="1" dirty="0">
              <a:latin typeface="Times New Roman" panose="02020603050405020304" pitchFamily="18" charset="0"/>
              <a:cs typeface="Times New Roman" panose="02020603050405020304" pitchFamily="18" charset="0"/>
            </a:endParaRPr>
          </a:p>
        </p:txBody>
      </p:sp>
      <p:sp>
        <p:nvSpPr>
          <p:cNvPr id="3" name="Text Placeholder 2">
            <a:extLst>
              <a:ext uri="{FF2B5EF4-FFF2-40B4-BE49-F238E27FC236}">
                <a16:creationId xmlns:a16="http://schemas.microsoft.com/office/drawing/2014/main" id="{DBA63BC2-517C-3125-FAA7-E27467753AE0}"/>
              </a:ext>
            </a:extLst>
          </p:cNvPr>
          <p:cNvSpPr>
            <a:spLocks noGrp="1"/>
          </p:cNvSpPr>
          <p:nvPr>
            <p:ph type="body" idx="1"/>
          </p:nvPr>
        </p:nvSpPr>
        <p:spPr>
          <a:xfrm>
            <a:off x="1154954" y="2958957"/>
            <a:ext cx="8825659" cy="2678824"/>
          </a:xfrm>
        </p:spPr>
        <p:txBody>
          <a:bodyPr/>
          <a:lstStyle/>
          <a:p>
            <a:endParaRPr lang="en-US" sz="4000" dirty="0"/>
          </a:p>
        </p:txBody>
      </p:sp>
    </p:spTree>
    <p:extLst>
      <p:ext uri="{BB962C8B-B14F-4D97-AF65-F5344CB8AC3E}">
        <p14:creationId xmlns:p14="http://schemas.microsoft.com/office/powerpoint/2010/main" val="22727790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31EE4-D962-C6F4-07D5-F850A3CABEC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C1ED5569-D6FA-07A2-8909-C25E64DEE789}"/>
              </a:ext>
            </a:extLst>
          </p:cNvPr>
          <p:cNvSpPr>
            <a:spLocks noGrp="1"/>
          </p:cNvSpPr>
          <p:nvPr>
            <p:ph type="body" idx="1"/>
          </p:nvPr>
        </p:nvSpPr>
        <p:spPr/>
        <p:txBody>
          <a:bodyPr/>
          <a:lstStyle/>
          <a:p>
            <a:endParaRPr lang="en-US" dirty="0"/>
          </a:p>
        </p:txBody>
      </p:sp>
      <p:pic>
        <p:nvPicPr>
          <p:cNvPr id="7" name="Picture 6">
            <a:extLst>
              <a:ext uri="{FF2B5EF4-FFF2-40B4-BE49-F238E27FC236}">
                <a16:creationId xmlns:a16="http://schemas.microsoft.com/office/drawing/2014/main" id="{FB01887A-7D5D-B720-5B67-8B35B0392565}"/>
              </a:ext>
            </a:extLst>
          </p:cNvPr>
          <p:cNvPicPr>
            <a:picLocks noChangeAspect="1"/>
          </p:cNvPicPr>
          <p:nvPr/>
        </p:nvPicPr>
        <p:blipFill>
          <a:blip r:embed="rId2"/>
          <a:srcRect l="23680" t="17792" r="22893" b="6667"/>
          <a:stretch/>
        </p:blipFill>
        <p:spPr>
          <a:xfrm>
            <a:off x="1303105" y="698643"/>
            <a:ext cx="9585789" cy="5180582"/>
          </a:xfrm>
          <a:prstGeom prst="rect">
            <a:avLst/>
          </a:prstGeom>
        </p:spPr>
      </p:pic>
    </p:spTree>
    <p:extLst>
      <p:ext uri="{BB962C8B-B14F-4D97-AF65-F5344CB8AC3E}">
        <p14:creationId xmlns:p14="http://schemas.microsoft.com/office/powerpoint/2010/main" val="4413805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5DB41-4927-95C9-3531-8DC58FDFA639}"/>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4521EE97-F84C-E0F2-C223-9DFAAE4FE966}"/>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3CA54617-83B4-E682-EEFE-2BAABB623919}"/>
              </a:ext>
            </a:extLst>
          </p:cNvPr>
          <p:cNvPicPr>
            <a:picLocks noChangeAspect="1"/>
          </p:cNvPicPr>
          <p:nvPr/>
        </p:nvPicPr>
        <p:blipFill>
          <a:blip r:embed="rId2"/>
          <a:srcRect l="23006" t="44494" r="22556" b="25693"/>
          <a:stretch/>
        </p:blipFill>
        <p:spPr>
          <a:xfrm>
            <a:off x="410966" y="452062"/>
            <a:ext cx="11332396" cy="5794625"/>
          </a:xfrm>
          <a:prstGeom prst="rect">
            <a:avLst/>
          </a:prstGeom>
        </p:spPr>
      </p:pic>
    </p:spTree>
    <p:extLst>
      <p:ext uri="{BB962C8B-B14F-4D97-AF65-F5344CB8AC3E}">
        <p14:creationId xmlns:p14="http://schemas.microsoft.com/office/powerpoint/2010/main" val="7624443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A8890-BCCD-6FBC-2AA8-BB4714DC66C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F94C7C75-013D-CF7C-4F65-0834321A5EEA}"/>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9A9DB714-678B-29A6-C323-E5830F37611E}"/>
              </a:ext>
            </a:extLst>
          </p:cNvPr>
          <p:cNvPicPr>
            <a:picLocks noChangeAspect="1"/>
          </p:cNvPicPr>
          <p:nvPr/>
        </p:nvPicPr>
        <p:blipFill>
          <a:blip r:embed="rId2"/>
          <a:srcRect l="24944" t="17793" r="22556" b="12959"/>
          <a:stretch/>
        </p:blipFill>
        <p:spPr>
          <a:xfrm>
            <a:off x="2494908" y="113016"/>
            <a:ext cx="7202184" cy="6339154"/>
          </a:xfrm>
          <a:prstGeom prst="rect">
            <a:avLst/>
          </a:prstGeom>
        </p:spPr>
      </p:pic>
    </p:spTree>
    <p:extLst>
      <p:ext uri="{BB962C8B-B14F-4D97-AF65-F5344CB8AC3E}">
        <p14:creationId xmlns:p14="http://schemas.microsoft.com/office/powerpoint/2010/main" val="570226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1092D-C6F0-6120-19A8-E380CBB3A3CD}"/>
              </a:ext>
            </a:extLst>
          </p:cNvPr>
          <p:cNvSpPr>
            <a:spLocks noGrp="1"/>
          </p:cNvSpPr>
          <p:nvPr>
            <p:ph type="title"/>
          </p:nvPr>
        </p:nvSpPr>
        <p:spPr/>
        <p:txBody>
          <a:bodyPr/>
          <a:lstStyle/>
          <a:p>
            <a:endParaRPr lang="en-US" dirty="0"/>
          </a:p>
        </p:txBody>
      </p:sp>
      <p:sp>
        <p:nvSpPr>
          <p:cNvPr id="3" name="Text Placeholder 2">
            <a:extLst>
              <a:ext uri="{FF2B5EF4-FFF2-40B4-BE49-F238E27FC236}">
                <a16:creationId xmlns:a16="http://schemas.microsoft.com/office/drawing/2014/main" id="{4E7521AD-BD41-E4D6-DBBA-B9C9283D984E}"/>
              </a:ext>
            </a:extLst>
          </p:cNvPr>
          <p:cNvSpPr>
            <a:spLocks noGrp="1"/>
          </p:cNvSpPr>
          <p:nvPr>
            <p:ph type="body" idx="1"/>
          </p:nvPr>
        </p:nvSpPr>
        <p:spPr/>
        <p:txBody>
          <a:bodyPr/>
          <a:lstStyle/>
          <a:p>
            <a:endParaRPr lang="en-US"/>
          </a:p>
        </p:txBody>
      </p:sp>
      <p:pic>
        <p:nvPicPr>
          <p:cNvPr id="6" name="Picture 5">
            <a:extLst>
              <a:ext uri="{FF2B5EF4-FFF2-40B4-BE49-F238E27FC236}">
                <a16:creationId xmlns:a16="http://schemas.microsoft.com/office/drawing/2014/main" id="{4827F59B-DC8D-C84E-5CBA-4B5A88E324F5}"/>
              </a:ext>
            </a:extLst>
          </p:cNvPr>
          <p:cNvPicPr>
            <a:picLocks noChangeAspect="1"/>
          </p:cNvPicPr>
          <p:nvPr/>
        </p:nvPicPr>
        <p:blipFill>
          <a:blip r:embed="rId2"/>
          <a:srcRect l="29579" t="20824" r="31068" b="8465"/>
          <a:stretch/>
        </p:blipFill>
        <p:spPr>
          <a:xfrm>
            <a:off x="1087347" y="0"/>
            <a:ext cx="10017305" cy="6807588"/>
          </a:xfrm>
          <a:prstGeom prst="rect">
            <a:avLst/>
          </a:prstGeom>
        </p:spPr>
      </p:pic>
    </p:spTree>
    <p:extLst>
      <p:ext uri="{BB962C8B-B14F-4D97-AF65-F5344CB8AC3E}">
        <p14:creationId xmlns:p14="http://schemas.microsoft.com/office/powerpoint/2010/main" val="3790274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53C03-8FD5-6BA6-7ED8-817DCD7A8999}"/>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3ABD4E8D-09FD-FFE3-2245-D5A33DD1668F}"/>
              </a:ext>
            </a:extLst>
          </p:cNvPr>
          <p:cNvSpPr>
            <a:spLocks noGrp="1"/>
          </p:cNvSpPr>
          <p:nvPr>
            <p:ph type="body" idx="1"/>
          </p:nvPr>
        </p:nvSpPr>
        <p:spPr/>
        <p:txBody>
          <a:bodyPr/>
          <a:lstStyle/>
          <a:p>
            <a:endParaRPr lang="en-US"/>
          </a:p>
        </p:txBody>
      </p:sp>
      <p:pic>
        <p:nvPicPr>
          <p:cNvPr id="7" name="Picture 6">
            <a:extLst>
              <a:ext uri="{FF2B5EF4-FFF2-40B4-BE49-F238E27FC236}">
                <a16:creationId xmlns:a16="http://schemas.microsoft.com/office/drawing/2014/main" id="{2F94DE2D-79A8-80D2-49A2-178FC9168B4D}"/>
              </a:ext>
            </a:extLst>
          </p:cNvPr>
          <p:cNvPicPr>
            <a:picLocks noChangeAspect="1"/>
          </p:cNvPicPr>
          <p:nvPr/>
        </p:nvPicPr>
        <p:blipFill>
          <a:blip r:embed="rId2"/>
          <a:srcRect l="21910" t="50000" r="23062" b="23146"/>
          <a:stretch/>
        </p:blipFill>
        <p:spPr>
          <a:xfrm>
            <a:off x="708917" y="229986"/>
            <a:ext cx="10858229" cy="2894213"/>
          </a:xfrm>
          <a:prstGeom prst="rect">
            <a:avLst/>
          </a:prstGeom>
        </p:spPr>
      </p:pic>
      <p:pic>
        <p:nvPicPr>
          <p:cNvPr id="9" name="Picture 8">
            <a:extLst>
              <a:ext uri="{FF2B5EF4-FFF2-40B4-BE49-F238E27FC236}">
                <a16:creationId xmlns:a16="http://schemas.microsoft.com/office/drawing/2014/main" id="{503D44EE-543B-4BC6-EFFD-4258AE4A927A}"/>
              </a:ext>
            </a:extLst>
          </p:cNvPr>
          <p:cNvPicPr>
            <a:picLocks noChangeAspect="1"/>
          </p:cNvPicPr>
          <p:nvPr/>
        </p:nvPicPr>
        <p:blipFill>
          <a:blip r:embed="rId3"/>
          <a:srcRect l="21658" t="53783" r="23314" b="16704"/>
          <a:stretch/>
        </p:blipFill>
        <p:spPr>
          <a:xfrm>
            <a:off x="626724" y="3124200"/>
            <a:ext cx="10940422" cy="3266325"/>
          </a:xfrm>
          <a:prstGeom prst="rect">
            <a:avLst/>
          </a:prstGeom>
        </p:spPr>
      </p:pic>
    </p:spTree>
    <p:extLst>
      <p:ext uri="{BB962C8B-B14F-4D97-AF65-F5344CB8AC3E}">
        <p14:creationId xmlns:p14="http://schemas.microsoft.com/office/powerpoint/2010/main" val="29962349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72FCD-E8C9-99E8-C49E-3CCA851596DC}"/>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37C4622E-3E9F-FBBB-FB9C-2D9ABE891C0A}"/>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FB06B738-972A-26DA-4D28-9529620AAF76}"/>
              </a:ext>
            </a:extLst>
          </p:cNvPr>
          <p:cNvPicPr>
            <a:picLocks noChangeAspect="1"/>
          </p:cNvPicPr>
          <p:nvPr/>
        </p:nvPicPr>
        <p:blipFill>
          <a:blip r:embed="rId2"/>
          <a:srcRect l="22079" t="44344" r="23399" b="33334"/>
          <a:stretch/>
        </p:blipFill>
        <p:spPr>
          <a:xfrm>
            <a:off x="955497" y="151168"/>
            <a:ext cx="10644027" cy="2402817"/>
          </a:xfrm>
          <a:prstGeom prst="rect">
            <a:avLst/>
          </a:prstGeom>
        </p:spPr>
      </p:pic>
      <p:pic>
        <p:nvPicPr>
          <p:cNvPr id="7" name="Picture 6">
            <a:extLst>
              <a:ext uri="{FF2B5EF4-FFF2-40B4-BE49-F238E27FC236}">
                <a16:creationId xmlns:a16="http://schemas.microsoft.com/office/drawing/2014/main" id="{8C5F4B30-9036-5A8B-6D56-3742CF43E619}"/>
              </a:ext>
            </a:extLst>
          </p:cNvPr>
          <p:cNvPicPr>
            <a:picLocks noChangeAspect="1"/>
          </p:cNvPicPr>
          <p:nvPr/>
        </p:nvPicPr>
        <p:blipFill>
          <a:blip r:embed="rId3"/>
          <a:srcRect l="21910" t="30339" r="22893" b="28240"/>
          <a:stretch/>
        </p:blipFill>
        <p:spPr>
          <a:xfrm>
            <a:off x="955497" y="2429608"/>
            <a:ext cx="10736494" cy="4351336"/>
          </a:xfrm>
          <a:prstGeom prst="rect">
            <a:avLst/>
          </a:prstGeom>
        </p:spPr>
      </p:pic>
    </p:spTree>
    <p:extLst>
      <p:ext uri="{BB962C8B-B14F-4D97-AF65-F5344CB8AC3E}">
        <p14:creationId xmlns:p14="http://schemas.microsoft.com/office/powerpoint/2010/main" val="25646070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3E352FC-EA28-4C5D-A01D-CD9DC17FDA99}"/>
              </a:ext>
            </a:extLst>
          </p:cNvPr>
          <p:cNvSpPr>
            <a:spLocks noGrp="1"/>
          </p:cNvSpPr>
          <p:nvPr>
            <p:ph type="title"/>
          </p:nvPr>
        </p:nvSpPr>
        <p:spPr>
          <a:xfrm>
            <a:off x="646111" y="124691"/>
            <a:ext cx="9404723" cy="831273"/>
          </a:xfrm>
        </p:spPr>
        <p:txBody>
          <a:bodyPr/>
          <a:lstStyle/>
          <a:p>
            <a:br>
              <a:rPr lang="ro-RO" dirty="0"/>
            </a:br>
            <a:r>
              <a:rPr lang="ro-RO" dirty="0"/>
              <a:t> </a:t>
            </a:r>
            <a:r>
              <a:rPr lang="ro-RO" dirty="0">
                <a:latin typeface="Palatino Linotype" panose="02040502050505030304" pitchFamily="18" charset="0"/>
              </a:rPr>
              <a:t>Planul ședinței:</a:t>
            </a:r>
            <a:br>
              <a:rPr lang="ro-RO" dirty="0">
                <a:latin typeface="Palatino Linotype" panose="02040502050505030304" pitchFamily="18" charset="0"/>
              </a:rPr>
            </a:br>
            <a:endParaRPr lang="ro-RO" dirty="0">
              <a:latin typeface="Palatino Linotype" panose="02040502050505030304" pitchFamily="18" charset="0"/>
            </a:endParaRPr>
          </a:p>
        </p:txBody>
      </p:sp>
      <p:sp>
        <p:nvSpPr>
          <p:cNvPr id="3" name="Объект 2">
            <a:extLst>
              <a:ext uri="{FF2B5EF4-FFF2-40B4-BE49-F238E27FC236}">
                <a16:creationId xmlns:a16="http://schemas.microsoft.com/office/drawing/2014/main" id="{EAF2D09A-8309-41DF-937B-AE8536967B6A}"/>
              </a:ext>
            </a:extLst>
          </p:cNvPr>
          <p:cNvSpPr>
            <a:spLocks noGrp="1"/>
          </p:cNvSpPr>
          <p:nvPr>
            <p:ph idx="1"/>
          </p:nvPr>
        </p:nvSpPr>
        <p:spPr>
          <a:xfrm>
            <a:off x="249382" y="955964"/>
            <a:ext cx="11333017" cy="5902036"/>
          </a:xfrm>
        </p:spPr>
        <p:txBody>
          <a:bodyPr>
            <a:noAutofit/>
          </a:bodyPr>
          <a:lstStyle/>
          <a:p>
            <a:pPr marL="457200" indent="-457200">
              <a:buFont typeface="Wingdings 3" charset="2"/>
              <a:buAutoNum type="arabicPeriod"/>
            </a:pPr>
            <a:r>
              <a:rPr lang="ro-RO" sz="3200" b="1" i="1" dirty="0">
                <a:latin typeface="Times New Roman" panose="02020603050405020304" pitchFamily="18" charset="0"/>
                <a:cs typeface="Times New Roman" panose="02020603050405020304" pitchFamily="18" charset="0"/>
              </a:rPr>
              <a:t>Activitate tematică: „</a:t>
            </a:r>
            <a:r>
              <a:rPr lang="en-GB" sz="32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Perseverența</a:t>
            </a:r>
            <a:r>
              <a:rPr lang="en-GB" sz="32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GB" sz="32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cheia</a:t>
            </a:r>
            <a:r>
              <a:rPr lang="en-GB" sz="32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32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succesului</a:t>
            </a:r>
            <a:r>
              <a:rPr lang="en-GB" sz="32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Cum </a:t>
            </a:r>
            <a:r>
              <a:rPr lang="en-GB" sz="32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înv</a:t>
            </a:r>
            <a:r>
              <a:rPr lang="ro-RO" sz="32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ață</a:t>
            </a:r>
            <a:r>
              <a:rPr lang="en-GB" sz="32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32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copiii</a:t>
            </a:r>
            <a:r>
              <a:rPr lang="en-GB" sz="32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32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perseverența</a:t>
            </a:r>
            <a:r>
              <a:rPr lang="ro-RO" sz="3200" b="1" i="1" dirty="0">
                <a:latin typeface="Times New Roman" panose="02020603050405020304" pitchFamily="18" charset="0"/>
                <a:cs typeface="Times New Roman" panose="02020603050405020304" pitchFamily="18" charset="0"/>
              </a:rPr>
              <a:t>”</a:t>
            </a:r>
          </a:p>
          <a:p>
            <a:pPr indent="-457200">
              <a:buFont typeface="Wingdings 3" charset="2"/>
              <a:buAutoNum type="arabicPeriod"/>
            </a:pPr>
            <a:r>
              <a:rPr lang="en-GB"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Programul</a:t>
            </a:r>
            <a:r>
              <a:rPr lang="en-GB"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de </a:t>
            </a:r>
            <a:r>
              <a:rPr lang="en-GB"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organizare</a:t>
            </a:r>
            <a:r>
              <a:rPr lang="en-GB"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și</a:t>
            </a:r>
            <a:r>
              <a:rPr lang="en-GB"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desfășurare</a:t>
            </a:r>
            <a:r>
              <a:rPr lang="en-GB"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  </a:t>
            </a:r>
            <a:r>
              <a:rPr lang="en-GB"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sesiunii</a:t>
            </a:r>
            <a:r>
              <a:rPr lang="en-GB"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de </a:t>
            </a:r>
            <a:r>
              <a:rPr lang="en-GB"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examene</a:t>
            </a:r>
            <a:r>
              <a:rPr lang="en-GB"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treapta</a:t>
            </a:r>
            <a:r>
              <a:rPr lang="en-GB"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gimnazială</a:t>
            </a:r>
            <a:r>
              <a:rPr lang="en-GB"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o-RO"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GB"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sesiunea</a:t>
            </a:r>
            <a:r>
              <a:rPr lang="en-GB"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202</a:t>
            </a:r>
            <a:r>
              <a:rPr lang="ro-RO"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a:t>
            </a:r>
            <a:r>
              <a:rPr lang="en-GB"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ro-RO"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indent="-457200">
              <a:buFont typeface="Wingdings 3" charset="2"/>
              <a:buAutoNum type="arabicPeriod"/>
            </a:pPr>
            <a:r>
              <a:rPr lang="ro-RO" sz="3200" b="1" i="1" dirty="0">
                <a:solidFill>
                  <a:srgbClr val="000000"/>
                </a:solidFill>
                <a:latin typeface="Times New Roman" panose="02020603050405020304" pitchFamily="18" charset="0"/>
                <a:cs typeface="Times New Roman" panose="02020603050405020304" pitchFamily="18" charset="0"/>
              </a:rPr>
              <a:t>Organizarea sesiunii de examene: pretestări</a:t>
            </a:r>
            <a:r>
              <a:rPr lang="ro-RO" sz="3200" b="1" i="1">
                <a:solidFill>
                  <a:srgbClr val="000000"/>
                </a:solidFill>
                <a:latin typeface="Times New Roman" panose="02020603050405020304" pitchFamily="18" charset="0"/>
                <a:cs typeface="Times New Roman" panose="02020603050405020304" pitchFamily="18" charset="0"/>
              </a:rPr>
              <a:t>, consultații,…</a:t>
            </a:r>
            <a:endParaRPr lang="ro-RO" sz="3200" b="1" i="1" dirty="0">
              <a:latin typeface="Times New Roman" panose="02020603050405020304" pitchFamily="18" charset="0"/>
              <a:cs typeface="Times New Roman" panose="02020603050405020304" pitchFamily="18" charset="0"/>
            </a:endParaRPr>
          </a:p>
          <a:p>
            <a:pPr marL="457200" indent="-457200">
              <a:buFont typeface="Wingdings 3" charset="2"/>
              <a:buAutoNum type="arabicPeriod"/>
            </a:pPr>
            <a:r>
              <a:rPr lang="ro-RO" sz="3200" b="1" i="1" dirty="0">
                <a:latin typeface="Times New Roman" panose="02020603050405020304" pitchFamily="18" charset="0"/>
                <a:cs typeface="Times New Roman" panose="02020603050405020304" pitchFamily="18" charset="0"/>
              </a:rPr>
              <a:t>Dreptul copiilor de a fi protejați față de toate formele de violență.</a:t>
            </a:r>
          </a:p>
          <a:p>
            <a:pPr marL="457200" indent="-457200">
              <a:buAutoNum type="arabicPeriod"/>
            </a:pPr>
            <a:r>
              <a:rPr lang="ro-RO" sz="3200" b="1" i="1" dirty="0">
                <a:latin typeface="Times New Roman" panose="02020603050405020304" pitchFamily="18" charset="0"/>
                <a:cs typeface="Times New Roman" panose="02020603050405020304" pitchFamily="18" charset="0"/>
              </a:rPr>
              <a:t>Diverse:</a:t>
            </a:r>
          </a:p>
          <a:p>
            <a:pPr>
              <a:buFontTx/>
              <a:buChar char="-"/>
            </a:pPr>
            <a:r>
              <a:rPr lang="ro-RO" sz="3200" b="1" i="1" dirty="0">
                <a:latin typeface="Times New Roman" panose="02020603050405020304" pitchFamily="18" charset="0"/>
                <a:cs typeface="Times New Roman" panose="02020603050405020304" pitchFamily="18" charset="0"/>
              </a:rPr>
              <a:t>Programul de activitate: modificări, remanieri, adaptări etc.</a:t>
            </a:r>
          </a:p>
          <a:p>
            <a:pPr marL="457200" indent="-457200">
              <a:buAutoNum type="arabicPeriod"/>
            </a:pPr>
            <a:endParaRPr lang="ro-RO" sz="2800" dirty="0"/>
          </a:p>
        </p:txBody>
      </p:sp>
    </p:spTree>
    <p:extLst>
      <p:ext uri="{BB962C8B-B14F-4D97-AF65-F5344CB8AC3E}">
        <p14:creationId xmlns:p14="http://schemas.microsoft.com/office/powerpoint/2010/main" val="16865710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3EFF5-808C-D24D-C5CE-7E8F3A13A5A1}"/>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06782CA0-EC54-9454-0D19-251B3B9DA8FC}"/>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3B05D572-35DC-3AE5-DBEA-78BC22254C14}"/>
              </a:ext>
            </a:extLst>
          </p:cNvPr>
          <p:cNvPicPr>
            <a:picLocks noChangeAspect="1"/>
          </p:cNvPicPr>
          <p:nvPr/>
        </p:nvPicPr>
        <p:blipFill>
          <a:blip r:embed="rId2"/>
          <a:srcRect l="24607" t="28464" r="26264" b="10712"/>
          <a:stretch/>
        </p:blipFill>
        <p:spPr>
          <a:xfrm>
            <a:off x="380144" y="133564"/>
            <a:ext cx="11044719" cy="6637106"/>
          </a:xfrm>
          <a:prstGeom prst="rect">
            <a:avLst/>
          </a:prstGeom>
        </p:spPr>
      </p:pic>
    </p:spTree>
    <p:extLst>
      <p:ext uri="{BB962C8B-B14F-4D97-AF65-F5344CB8AC3E}">
        <p14:creationId xmlns:p14="http://schemas.microsoft.com/office/powerpoint/2010/main" val="25476573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21BBD-CAB3-4E62-3A09-490FB364AAA9}"/>
              </a:ext>
            </a:extLst>
          </p:cNvPr>
          <p:cNvSpPr>
            <a:spLocks noGrp="1"/>
          </p:cNvSpPr>
          <p:nvPr>
            <p:ph type="title"/>
          </p:nvPr>
        </p:nvSpPr>
        <p:spPr/>
        <p:txBody>
          <a:bodyPr/>
          <a:lstStyle/>
          <a:p>
            <a:endParaRPr lang="en-US" dirty="0"/>
          </a:p>
        </p:txBody>
      </p:sp>
      <p:sp>
        <p:nvSpPr>
          <p:cNvPr id="3" name="Text Placeholder 2">
            <a:extLst>
              <a:ext uri="{FF2B5EF4-FFF2-40B4-BE49-F238E27FC236}">
                <a16:creationId xmlns:a16="http://schemas.microsoft.com/office/drawing/2014/main" id="{912F68BF-970C-4299-944B-F3E1946E9D00}"/>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04EBC5FB-D0C8-77B6-F30D-42F5A9369103}"/>
              </a:ext>
            </a:extLst>
          </p:cNvPr>
          <p:cNvPicPr>
            <a:picLocks noChangeAspect="1"/>
          </p:cNvPicPr>
          <p:nvPr/>
        </p:nvPicPr>
        <p:blipFill>
          <a:blip r:embed="rId2"/>
          <a:srcRect l="24775" t="51086" r="26011" b="37379"/>
          <a:stretch/>
        </p:blipFill>
        <p:spPr>
          <a:xfrm>
            <a:off x="229456" y="296300"/>
            <a:ext cx="11733088" cy="3935002"/>
          </a:xfrm>
          <a:prstGeom prst="rect">
            <a:avLst/>
          </a:prstGeom>
        </p:spPr>
      </p:pic>
    </p:spTree>
    <p:extLst>
      <p:ext uri="{BB962C8B-B14F-4D97-AF65-F5344CB8AC3E}">
        <p14:creationId xmlns:p14="http://schemas.microsoft.com/office/powerpoint/2010/main" val="34438239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255" y="120201"/>
            <a:ext cx="5805054" cy="3920836"/>
          </a:xfrm>
        </p:spPr>
        <p:txBody>
          <a:bodyPr/>
          <a:lstStyle/>
          <a:p>
            <a:r>
              <a:rPr lang="en-GB" sz="2000" b="1" dirty="0" err="1">
                <a:latin typeface="Palatino Linotype" panose="02040502050505030304" pitchFamily="18" charset="0"/>
                <a:cs typeface="Microsoft New Tai Lue" panose="020B0502040204020203" pitchFamily="34" charset="0"/>
              </a:rPr>
              <a:t>Toate</a:t>
            </a:r>
            <a:r>
              <a:rPr lang="en-GB" sz="2000" b="1" dirty="0">
                <a:latin typeface="Palatino Linotype" panose="02040502050505030304" pitchFamily="18" charset="0"/>
                <a:cs typeface="Microsoft New Tai Lue" panose="020B0502040204020203" pitchFamily="34" charset="0"/>
              </a:rPr>
              <a:t> </a:t>
            </a:r>
            <a:r>
              <a:rPr lang="en-GB" sz="2000" b="1" dirty="0" err="1">
                <a:latin typeface="Palatino Linotype" panose="02040502050505030304" pitchFamily="18" charset="0"/>
                <a:cs typeface="Microsoft New Tai Lue" panose="020B0502040204020203" pitchFamily="34" charset="0"/>
              </a:rPr>
              <a:t>activităţile</a:t>
            </a:r>
            <a:r>
              <a:rPr lang="en-GB" sz="2000" b="1" dirty="0">
                <a:latin typeface="Palatino Linotype" panose="02040502050505030304" pitchFamily="18" charset="0"/>
                <a:cs typeface="Microsoft New Tai Lue" panose="020B0502040204020203" pitchFamily="34" charset="0"/>
              </a:rPr>
              <a:t> </a:t>
            </a:r>
            <a:r>
              <a:rPr lang="en-GB" sz="2000" b="1" dirty="0" err="1">
                <a:latin typeface="Palatino Linotype" panose="02040502050505030304" pitchFamily="18" charset="0"/>
                <a:cs typeface="Microsoft New Tai Lue" panose="020B0502040204020203" pitchFamily="34" charset="0"/>
              </a:rPr>
              <a:t>desfăşurate</a:t>
            </a:r>
            <a:r>
              <a:rPr lang="en-GB" sz="2000" b="1" dirty="0">
                <a:latin typeface="Palatino Linotype" panose="02040502050505030304" pitchFamily="18" charset="0"/>
                <a:cs typeface="Microsoft New Tai Lue" panose="020B0502040204020203" pitchFamily="34" charset="0"/>
              </a:rPr>
              <a:t> </a:t>
            </a:r>
            <a:r>
              <a:rPr lang="en-GB" sz="2000" b="1" dirty="0" err="1">
                <a:latin typeface="Palatino Linotype" panose="02040502050505030304" pitchFamily="18" charset="0"/>
                <a:cs typeface="Microsoft New Tai Lue" panose="020B0502040204020203" pitchFamily="34" charset="0"/>
              </a:rPr>
              <a:t>în</a:t>
            </a:r>
            <a:r>
              <a:rPr lang="en-GB" sz="2000" b="1" dirty="0">
                <a:latin typeface="Palatino Linotype" panose="02040502050505030304" pitchFamily="18" charset="0"/>
                <a:cs typeface="Microsoft New Tai Lue" panose="020B0502040204020203" pitchFamily="34" charset="0"/>
              </a:rPr>
              <a:t> </a:t>
            </a:r>
            <a:r>
              <a:rPr lang="en-GB" sz="2000" b="1" dirty="0" err="1">
                <a:latin typeface="Palatino Linotype" panose="02040502050505030304" pitchFamily="18" charset="0"/>
                <a:cs typeface="Microsoft New Tai Lue" panose="020B0502040204020203" pitchFamily="34" charset="0"/>
              </a:rPr>
              <a:t>Instituție</a:t>
            </a:r>
            <a:r>
              <a:rPr lang="en-GB" sz="2000" b="1" dirty="0">
                <a:latin typeface="Palatino Linotype" panose="02040502050505030304" pitchFamily="18" charset="0"/>
                <a:cs typeface="Microsoft New Tai Lue" panose="020B0502040204020203" pitchFamily="34" charset="0"/>
              </a:rPr>
              <a:t> au ca </a:t>
            </a:r>
            <a:r>
              <a:rPr lang="en-GB" sz="2000" b="1" dirty="0" err="1">
                <a:latin typeface="Palatino Linotype" panose="02040502050505030304" pitchFamily="18" charset="0"/>
                <a:cs typeface="Microsoft New Tai Lue" panose="020B0502040204020203" pitchFamily="34" charset="0"/>
              </a:rPr>
              <a:t>scop</a:t>
            </a:r>
            <a:r>
              <a:rPr lang="en-GB" sz="2000" b="1" dirty="0">
                <a:latin typeface="Palatino Linotype" panose="02040502050505030304" pitchFamily="18" charset="0"/>
                <a:cs typeface="Microsoft New Tai Lue" panose="020B0502040204020203" pitchFamily="34" charset="0"/>
              </a:rPr>
              <a:t> </a:t>
            </a:r>
            <a:r>
              <a:rPr lang="en-GB" sz="2000" b="1" dirty="0" err="1">
                <a:latin typeface="Palatino Linotype" panose="02040502050505030304" pitchFamily="18" charset="0"/>
                <a:cs typeface="Microsoft New Tai Lue" panose="020B0502040204020203" pitchFamily="34" charset="0"/>
              </a:rPr>
              <a:t>diminuarea</a:t>
            </a:r>
            <a:r>
              <a:rPr lang="en-GB" sz="2000" b="1" dirty="0">
                <a:latin typeface="Palatino Linotype" panose="02040502050505030304" pitchFamily="18" charset="0"/>
                <a:cs typeface="Microsoft New Tai Lue" panose="020B0502040204020203" pitchFamily="34" charset="0"/>
              </a:rPr>
              <a:t> </a:t>
            </a:r>
            <a:r>
              <a:rPr lang="en-GB" sz="2000" b="1" dirty="0" err="1">
                <a:latin typeface="Palatino Linotype" panose="02040502050505030304" pitchFamily="18" charset="0"/>
                <a:cs typeface="Microsoft New Tai Lue" panose="020B0502040204020203" pitchFamily="34" charset="0"/>
              </a:rPr>
              <a:t>factorilor</a:t>
            </a:r>
            <a:r>
              <a:rPr lang="en-GB" sz="2000" b="1" dirty="0">
                <a:latin typeface="Palatino Linotype" panose="02040502050505030304" pitchFamily="18" charset="0"/>
                <a:cs typeface="Microsoft New Tai Lue" panose="020B0502040204020203" pitchFamily="34" charset="0"/>
              </a:rPr>
              <a:t> de </a:t>
            </a:r>
            <a:r>
              <a:rPr lang="en-GB" sz="2000" b="1" dirty="0" err="1">
                <a:latin typeface="Palatino Linotype" panose="02040502050505030304" pitchFamily="18" charset="0"/>
                <a:cs typeface="Microsoft New Tai Lue" panose="020B0502040204020203" pitchFamily="34" charset="0"/>
              </a:rPr>
              <a:t>risc</a:t>
            </a:r>
            <a:r>
              <a:rPr lang="en-GB" sz="2000" b="1" dirty="0">
                <a:latin typeface="Palatino Linotype" panose="02040502050505030304" pitchFamily="18" charset="0"/>
                <a:cs typeface="Microsoft New Tai Lue" panose="020B0502040204020203" pitchFamily="34" charset="0"/>
              </a:rPr>
              <a:t> </a:t>
            </a:r>
            <a:r>
              <a:rPr lang="en-GB" sz="2000" b="1" dirty="0" err="1">
                <a:latin typeface="Palatino Linotype" panose="02040502050505030304" pitchFamily="18" charset="0"/>
                <a:cs typeface="Microsoft New Tai Lue" panose="020B0502040204020203" pitchFamily="34" charset="0"/>
              </a:rPr>
              <a:t>pentru</a:t>
            </a:r>
            <a:r>
              <a:rPr lang="en-GB" sz="2000" b="1" dirty="0">
                <a:latin typeface="Palatino Linotype" panose="02040502050505030304" pitchFamily="18" charset="0"/>
                <a:cs typeface="Microsoft New Tai Lue" panose="020B0502040204020203" pitchFamily="34" charset="0"/>
              </a:rPr>
              <a:t> </a:t>
            </a:r>
            <a:r>
              <a:rPr lang="en-GB" sz="2000" b="1" dirty="0" err="1">
                <a:latin typeface="Palatino Linotype" panose="02040502050505030304" pitchFamily="18" charset="0"/>
                <a:cs typeface="Microsoft New Tai Lue" panose="020B0502040204020203" pitchFamily="34" charset="0"/>
              </a:rPr>
              <a:t>copii</a:t>
            </a:r>
            <a:r>
              <a:rPr lang="en-GB" sz="2000" b="1" dirty="0">
                <a:latin typeface="Palatino Linotype" panose="02040502050505030304" pitchFamily="18" charset="0"/>
                <a:cs typeface="Microsoft New Tai Lue" panose="020B0502040204020203" pitchFamily="34" charset="0"/>
              </a:rPr>
              <a:t> </a:t>
            </a:r>
            <a:r>
              <a:rPr lang="en-GB" sz="2000" b="1" dirty="0" err="1">
                <a:latin typeface="Palatino Linotype" panose="02040502050505030304" pitchFamily="18" charset="0"/>
                <a:cs typeface="Microsoft New Tai Lue" panose="020B0502040204020203" pitchFamily="34" charset="0"/>
              </a:rPr>
              <a:t>şi</a:t>
            </a:r>
            <a:r>
              <a:rPr lang="en-GB" sz="2000" b="1" dirty="0">
                <a:latin typeface="Palatino Linotype" panose="02040502050505030304" pitchFamily="18" charset="0"/>
                <a:cs typeface="Microsoft New Tai Lue" panose="020B0502040204020203" pitchFamily="34" charset="0"/>
              </a:rPr>
              <a:t> </a:t>
            </a:r>
            <a:r>
              <a:rPr lang="en-GB" sz="2000" b="1" dirty="0" err="1">
                <a:latin typeface="Palatino Linotype" panose="02040502050505030304" pitchFamily="18" charset="0"/>
                <a:cs typeface="Microsoft New Tai Lue" panose="020B0502040204020203" pitchFamily="34" charset="0"/>
              </a:rPr>
              <a:t>adulţi</a:t>
            </a:r>
            <a:r>
              <a:rPr lang="en-GB" sz="2000" b="1" dirty="0">
                <a:latin typeface="Palatino Linotype" panose="02040502050505030304" pitchFamily="18" charset="0"/>
                <a:cs typeface="Microsoft New Tai Lue" panose="020B0502040204020203" pitchFamily="34" charset="0"/>
              </a:rPr>
              <a:t> de a </a:t>
            </a:r>
            <a:r>
              <a:rPr lang="en-GB" sz="2000" b="1" dirty="0" err="1">
                <a:latin typeface="Palatino Linotype" panose="02040502050505030304" pitchFamily="18" charset="0"/>
                <a:cs typeface="Microsoft New Tai Lue" panose="020B0502040204020203" pitchFamily="34" charset="0"/>
              </a:rPr>
              <a:t>deveni</a:t>
            </a:r>
            <a:r>
              <a:rPr lang="en-GB" sz="2000" b="1" dirty="0">
                <a:latin typeface="Palatino Linotype" panose="02040502050505030304" pitchFamily="18" charset="0"/>
                <a:cs typeface="Microsoft New Tai Lue" panose="020B0502040204020203" pitchFamily="34" charset="0"/>
              </a:rPr>
              <a:t> </a:t>
            </a:r>
            <a:r>
              <a:rPr lang="en-GB" sz="2000" b="1" dirty="0" err="1">
                <a:latin typeface="Palatino Linotype" panose="02040502050505030304" pitchFamily="18" charset="0"/>
                <a:cs typeface="Microsoft New Tai Lue" panose="020B0502040204020203" pitchFamily="34" charset="0"/>
              </a:rPr>
              <a:t>victime</a:t>
            </a:r>
            <a:r>
              <a:rPr lang="en-GB" sz="2000" b="1" dirty="0">
                <a:latin typeface="Palatino Linotype" panose="02040502050505030304" pitchFamily="18" charset="0"/>
                <a:cs typeface="Microsoft New Tai Lue" panose="020B0502040204020203" pitchFamily="34" charset="0"/>
              </a:rPr>
              <a:t> </a:t>
            </a:r>
            <a:r>
              <a:rPr lang="en-GB" sz="2000" b="1" dirty="0" err="1">
                <a:latin typeface="Palatino Linotype" panose="02040502050505030304" pitchFamily="18" charset="0"/>
                <a:cs typeface="Microsoft New Tai Lue" panose="020B0502040204020203" pitchFamily="34" charset="0"/>
              </a:rPr>
              <a:t>sau</a:t>
            </a:r>
            <a:r>
              <a:rPr lang="en-GB" sz="2000" b="1" dirty="0">
                <a:latin typeface="Palatino Linotype" panose="02040502050505030304" pitchFamily="18" charset="0"/>
                <a:cs typeface="Microsoft New Tai Lue" panose="020B0502040204020203" pitchFamily="34" charset="0"/>
              </a:rPr>
              <a:t> </a:t>
            </a:r>
            <a:r>
              <a:rPr lang="en-GB" sz="2000" b="1" dirty="0" err="1">
                <a:latin typeface="Palatino Linotype" panose="02040502050505030304" pitchFamily="18" charset="0"/>
                <a:cs typeface="Microsoft New Tai Lue" panose="020B0502040204020203" pitchFamily="34" charset="0"/>
              </a:rPr>
              <a:t>autori</a:t>
            </a:r>
            <a:r>
              <a:rPr lang="en-GB" sz="2000" b="1" dirty="0">
                <a:latin typeface="Palatino Linotype" panose="02040502050505030304" pitchFamily="18" charset="0"/>
                <a:cs typeface="Microsoft New Tai Lue" panose="020B0502040204020203" pitchFamily="34" charset="0"/>
              </a:rPr>
              <a:t> </a:t>
            </a:r>
            <a:r>
              <a:rPr lang="en-GB" sz="2000" b="1" dirty="0" err="1">
                <a:latin typeface="Palatino Linotype" panose="02040502050505030304" pitchFamily="18" charset="0"/>
                <a:cs typeface="Microsoft New Tai Lue" panose="020B0502040204020203" pitchFamily="34" charset="0"/>
              </a:rPr>
              <a:t>ai</a:t>
            </a:r>
            <a:r>
              <a:rPr lang="en-GB" sz="2000" b="1" dirty="0">
                <a:latin typeface="Palatino Linotype" panose="02040502050505030304" pitchFamily="18" charset="0"/>
                <a:cs typeface="Microsoft New Tai Lue" panose="020B0502040204020203" pitchFamily="34" charset="0"/>
              </a:rPr>
              <a:t> </a:t>
            </a:r>
            <a:r>
              <a:rPr lang="en-GB" sz="2000" b="1" dirty="0" err="1">
                <a:latin typeface="Palatino Linotype" panose="02040502050505030304" pitchFamily="18" charset="0"/>
                <a:cs typeface="Microsoft New Tai Lue" panose="020B0502040204020203" pitchFamily="34" charset="0"/>
              </a:rPr>
              <a:t>violenţei</a:t>
            </a:r>
            <a:r>
              <a:rPr lang="en-GB" sz="2000" b="1" dirty="0">
                <a:latin typeface="Palatino Linotype" panose="02040502050505030304" pitchFamily="18" charset="0"/>
                <a:cs typeface="Microsoft New Tai Lue" panose="020B0502040204020203" pitchFamily="34" charset="0"/>
              </a:rPr>
              <a:t> </a:t>
            </a:r>
            <a:r>
              <a:rPr lang="en-GB" sz="2000" b="1" dirty="0" err="1">
                <a:latin typeface="Palatino Linotype" panose="02040502050505030304" pitchFamily="18" charset="0"/>
                <a:cs typeface="Microsoft New Tai Lue" panose="020B0502040204020203" pitchFamily="34" charset="0"/>
              </a:rPr>
              <a:t>şi</a:t>
            </a:r>
            <a:r>
              <a:rPr lang="en-GB" sz="2000" b="1" dirty="0">
                <a:latin typeface="Palatino Linotype" panose="02040502050505030304" pitchFamily="18" charset="0"/>
                <a:cs typeface="Microsoft New Tai Lue" panose="020B0502040204020203" pitchFamily="34" charset="0"/>
              </a:rPr>
              <a:t> </a:t>
            </a:r>
            <a:r>
              <a:rPr lang="en-GB" sz="2000" b="1" dirty="0" err="1">
                <a:latin typeface="Palatino Linotype" panose="02040502050505030304" pitchFamily="18" charset="0"/>
                <a:cs typeface="Microsoft New Tai Lue" panose="020B0502040204020203" pitchFamily="34" charset="0"/>
              </a:rPr>
              <a:t>consolidarea</a:t>
            </a:r>
            <a:r>
              <a:rPr lang="en-GB" sz="2000" b="1" dirty="0">
                <a:latin typeface="Palatino Linotype" panose="02040502050505030304" pitchFamily="18" charset="0"/>
                <a:cs typeface="Microsoft New Tai Lue" panose="020B0502040204020203" pitchFamily="34" charset="0"/>
              </a:rPr>
              <a:t> </a:t>
            </a:r>
            <a:r>
              <a:rPr lang="en-GB" sz="2000" b="1" dirty="0" err="1">
                <a:latin typeface="Palatino Linotype" panose="02040502050505030304" pitchFamily="18" charset="0"/>
                <a:cs typeface="Microsoft New Tai Lue" panose="020B0502040204020203" pitchFamily="34" charset="0"/>
              </a:rPr>
              <a:t>factorilor</a:t>
            </a:r>
            <a:r>
              <a:rPr lang="en-GB" sz="2000" b="1" dirty="0">
                <a:latin typeface="Palatino Linotype" panose="02040502050505030304" pitchFamily="18" charset="0"/>
                <a:cs typeface="Microsoft New Tai Lue" panose="020B0502040204020203" pitchFamily="34" charset="0"/>
              </a:rPr>
              <a:t> care </a:t>
            </a:r>
            <a:r>
              <a:rPr lang="en-GB" sz="2000" b="1" dirty="0" err="1">
                <a:latin typeface="Palatino Linotype" panose="02040502050505030304" pitchFamily="18" charset="0"/>
                <a:cs typeface="Microsoft New Tai Lue" panose="020B0502040204020203" pitchFamily="34" charset="0"/>
              </a:rPr>
              <a:t>îi</a:t>
            </a:r>
            <a:r>
              <a:rPr lang="en-GB" sz="2000" b="1" dirty="0">
                <a:latin typeface="Palatino Linotype" panose="02040502050505030304" pitchFamily="18" charset="0"/>
                <a:cs typeface="Microsoft New Tai Lue" panose="020B0502040204020203" pitchFamily="34" charset="0"/>
              </a:rPr>
              <a:t> </a:t>
            </a:r>
            <a:r>
              <a:rPr lang="en-GB" sz="2000" b="1" dirty="0" err="1">
                <a:latin typeface="Palatino Linotype" panose="02040502050505030304" pitchFamily="18" charset="0"/>
                <a:cs typeface="Microsoft New Tai Lue" panose="020B0502040204020203" pitchFamily="34" charset="0"/>
              </a:rPr>
              <a:t>protejează</a:t>
            </a:r>
            <a:r>
              <a:rPr lang="en-GB" sz="2000" b="1" dirty="0">
                <a:latin typeface="Palatino Linotype" panose="02040502050505030304" pitchFamily="18" charset="0"/>
                <a:cs typeface="Microsoft New Tai Lue" panose="020B0502040204020203" pitchFamily="34" charset="0"/>
              </a:rPr>
              <a:t> </a:t>
            </a:r>
            <a:r>
              <a:rPr lang="en-GB" sz="2000" b="1" dirty="0" err="1">
                <a:latin typeface="Palatino Linotype" panose="02040502050505030304" pitchFamily="18" charset="0"/>
                <a:cs typeface="Microsoft New Tai Lue" panose="020B0502040204020203" pitchFamily="34" charset="0"/>
              </a:rPr>
              <a:t>faţă</a:t>
            </a:r>
            <a:r>
              <a:rPr lang="en-GB" sz="2000" b="1" dirty="0">
                <a:latin typeface="Palatino Linotype" panose="02040502050505030304" pitchFamily="18" charset="0"/>
                <a:cs typeface="Microsoft New Tai Lue" panose="020B0502040204020203" pitchFamily="34" charset="0"/>
              </a:rPr>
              <a:t> de </a:t>
            </a:r>
            <a:r>
              <a:rPr lang="en-GB" sz="2000" b="1" dirty="0" err="1">
                <a:latin typeface="Palatino Linotype" panose="02040502050505030304" pitchFamily="18" charset="0"/>
                <a:cs typeface="Microsoft New Tai Lue" panose="020B0502040204020203" pitchFamily="34" charset="0"/>
              </a:rPr>
              <a:t>asemenea</a:t>
            </a:r>
            <a:r>
              <a:rPr lang="en-GB" sz="2000" b="1" dirty="0">
                <a:latin typeface="Palatino Linotype" panose="02040502050505030304" pitchFamily="18" charset="0"/>
                <a:cs typeface="Microsoft New Tai Lue" panose="020B0502040204020203" pitchFamily="34" charset="0"/>
              </a:rPr>
              <a:t> </a:t>
            </a:r>
            <a:r>
              <a:rPr lang="en-GB" sz="2000" b="1" dirty="0" err="1">
                <a:latin typeface="Palatino Linotype" panose="02040502050505030304" pitchFamily="18" charset="0"/>
                <a:cs typeface="Microsoft New Tai Lue" panose="020B0502040204020203" pitchFamily="34" charset="0"/>
              </a:rPr>
              <a:t>situaţii</a:t>
            </a:r>
            <a:r>
              <a:rPr lang="en-GB" sz="2000" b="1" dirty="0">
                <a:latin typeface="Palatino Linotype" panose="02040502050505030304" pitchFamily="18" charset="0"/>
                <a:cs typeface="Microsoft New Tai Lue" panose="020B0502040204020203" pitchFamily="34" charset="0"/>
              </a:rPr>
              <a:t>. </a:t>
            </a:r>
            <a:r>
              <a:rPr lang="en-GB" sz="2000" b="1" dirty="0" err="1">
                <a:latin typeface="Palatino Linotype" panose="02040502050505030304" pitchFamily="18" charset="0"/>
                <a:cs typeface="Microsoft New Tai Lue" panose="020B0502040204020203" pitchFamily="34" charset="0"/>
              </a:rPr>
              <a:t>Acţiunile</a:t>
            </a:r>
            <a:r>
              <a:rPr lang="en-GB" sz="2000" b="1" dirty="0">
                <a:latin typeface="Palatino Linotype" panose="02040502050505030304" pitchFamily="18" charset="0"/>
                <a:cs typeface="Microsoft New Tai Lue" panose="020B0502040204020203" pitchFamily="34" charset="0"/>
              </a:rPr>
              <a:t> de </a:t>
            </a:r>
            <a:r>
              <a:rPr lang="en-GB" sz="2000" b="1" dirty="0" err="1">
                <a:latin typeface="Palatino Linotype" panose="02040502050505030304" pitchFamily="18" charset="0"/>
                <a:cs typeface="Microsoft New Tai Lue" panose="020B0502040204020203" pitchFamily="34" charset="0"/>
              </a:rPr>
              <a:t>prevenire</a:t>
            </a:r>
            <a:r>
              <a:rPr lang="en-GB" sz="2000" b="1" dirty="0">
                <a:latin typeface="Palatino Linotype" panose="02040502050505030304" pitchFamily="18" charset="0"/>
                <a:cs typeface="Microsoft New Tai Lue" panose="020B0502040204020203" pitchFamily="34" charset="0"/>
              </a:rPr>
              <a:t> </a:t>
            </a:r>
            <a:r>
              <a:rPr lang="en-GB" sz="2000" b="1" dirty="0" err="1">
                <a:latin typeface="Palatino Linotype" panose="02040502050505030304" pitchFamily="18" charset="0"/>
                <a:cs typeface="Microsoft New Tai Lue" panose="020B0502040204020203" pitchFamily="34" charset="0"/>
              </a:rPr>
              <a:t>primară</a:t>
            </a:r>
            <a:r>
              <a:rPr lang="en-GB" sz="2000" b="1" dirty="0">
                <a:latin typeface="Palatino Linotype" panose="02040502050505030304" pitchFamily="18" charset="0"/>
                <a:cs typeface="Microsoft New Tai Lue" panose="020B0502040204020203" pitchFamily="34" charset="0"/>
              </a:rPr>
              <a:t> </a:t>
            </a:r>
            <a:r>
              <a:rPr lang="en-GB" sz="2000" b="1" dirty="0" err="1">
                <a:latin typeface="Palatino Linotype" panose="02040502050505030304" pitchFamily="18" charset="0"/>
                <a:cs typeface="Microsoft New Tai Lue" panose="020B0502040204020203" pitchFamily="34" charset="0"/>
              </a:rPr>
              <a:t>sunt</a:t>
            </a:r>
            <a:r>
              <a:rPr lang="en-GB" sz="2000" b="1" dirty="0">
                <a:latin typeface="Palatino Linotype" panose="02040502050505030304" pitchFamily="18" charset="0"/>
                <a:cs typeface="Microsoft New Tai Lue" panose="020B0502040204020203" pitchFamily="34" charset="0"/>
              </a:rPr>
              <a:t> </a:t>
            </a:r>
            <a:r>
              <a:rPr lang="en-GB" sz="2000" b="1" dirty="0" err="1">
                <a:latin typeface="Palatino Linotype" panose="02040502050505030304" pitchFamily="18" charset="0"/>
                <a:cs typeface="Microsoft New Tai Lue" panose="020B0502040204020203" pitchFamily="34" charset="0"/>
              </a:rPr>
              <a:t>adresate</a:t>
            </a:r>
            <a:r>
              <a:rPr lang="en-GB" sz="2000" b="1" dirty="0">
                <a:latin typeface="Palatino Linotype" panose="02040502050505030304" pitchFamily="18" charset="0"/>
                <a:cs typeface="Microsoft New Tai Lue" panose="020B0502040204020203" pitchFamily="34" charset="0"/>
              </a:rPr>
              <a:t> </a:t>
            </a:r>
            <a:r>
              <a:rPr lang="en-GB" sz="2000" b="1" dirty="0" err="1">
                <a:latin typeface="Palatino Linotype" panose="02040502050505030304" pitchFamily="18" charset="0"/>
                <a:cs typeface="Microsoft New Tai Lue" panose="020B0502040204020203" pitchFamily="34" charset="0"/>
              </a:rPr>
              <a:t>tuturor</a:t>
            </a:r>
            <a:r>
              <a:rPr lang="en-GB" sz="2000" b="1" dirty="0">
                <a:latin typeface="Palatino Linotype" panose="02040502050505030304" pitchFamily="18" charset="0"/>
                <a:cs typeface="Microsoft New Tai Lue" panose="020B0502040204020203" pitchFamily="34" charset="0"/>
              </a:rPr>
              <a:t> </a:t>
            </a:r>
            <a:r>
              <a:rPr lang="en-GB" sz="2000" b="1" dirty="0" err="1">
                <a:latin typeface="Palatino Linotype" panose="02040502050505030304" pitchFamily="18" charset="0"/>
                <a:cs typeface="Microsoft New Tai Lue" panose="020B0502040204020203" pitchFamily="34" charset="0"/>
              </a:rPr>
              <a:t>elevilor</a:t>
            </a:r>
            <a:r>
              <a:rPr lang="en-GB" sz="2000" b="1" dirty="0">
                <a:latin typeface="Palatino Linotype" panose="02040502050505030304" pitchFamily="18" charset="0"/>
                <a:cs typeface="Microsoft New Tai Lue" panose="020B0502040204020203" pitchFamily="34" charset="0"/>
              </a:rPr>
              <a:t> </a:t>
            </a:r>
            <a:r>
              <a:rPr lang="en-GB" sz="2000" b="1" dirty="0" err="1">
                <a:latin typeface="Palatino Linotype" panose="02040502050505030304" pitchFamily="18" charset="0"/>
                <a:cs typeface="Microsoft New Tai Lue" panose="020B0502040204020203" pitchFamily="34" charset="0"/>
              </a:rPr>
              <a:t>şi</a:t>
            </a:r>
            <a:r>
              <a:rPr lang="en-GB" sz="2000" b="1" dirty="0">
                <a:latin typeface="Palatino Linotype" panose="02040502050505030304" pitchFamily="18" charset="0"/>
                <a:cs typeface="Microsoft New Tai Lue" panose="020B0502040204020203" pitchFamily="34" charset="0"/>
              </a:rPr>
              <a:t> </a:t>
            </a:r>
            <a:r>
              <a:rPr lang="en-GB" sz="2000" b="1" dirty="0" err="1">
                <a:latin typeface="Palatino Linotype" panose="02040502050505030304" pitchFamily="18" charset="0"/>
                <a:cs typeface="Microsoft New Tai Lue" panose="020B0502040204020203" pitchFamily="34" charset="0"/>
              </a:rPr>
              <a:t>urmăresc</a:t>
            </a:r>
            <a:r>
              <a:rPr lang="en-GB" sz="2000" b="1" dirty="0">
                <a:latin typeface="Palatino Linotype" panose="02040502050505030304" pitchFamily="18" charset="0"/>
                <a:cs typeface="Microsoft New Tai Lue" panose="020B0502040204020203" pitchFamily="34" charset="0"/>
              </a:rPr>
              <a:t> </a:t>
            </a:r>
            <a:r>
              <a:rPr lang="en-GB" sz="2000" b="1" dirty="0" err="1">
                <a:latin typeface="Palatino Linotype" panose="02040502050505030304" pitchFamily="18" charset="0"/>
                <a:cs typeface="Microsoft New Tai Lue" panose="020B0502040204020203" pitchFamily="34" charset="0"/>
              </a:rPr>
              <a:t>oferirea</a:t>
            </a:r>
            <a:r>
              <a:rPr lang="en-GB" sz="2000" b="1" dirty="0">
                <a:latin typeface="Palatino Linotype" panose="02040502050505030304" pitchFamily="18" charset="0"/>
                <a:cs typeface="Microsoft New Tai Lue" panose="020B0502040204020203" pitchFamily="34" charset="0"/>
              </a:rPr>
              <a:t> de </a:t>
            </a:r>
            <a:r>
              <a:rPr lang="en-GB" sz="2000" b="1" dirty="0" err="1">
                <a:latin typeface="Palatino Linotype" panose="02040502050505030304" pitchFamily="18" charset="0"/>
                <a:cs typeface="Microsoft New Tai Lue" panose="020B0502040204020203" pitchFamily="34" charset="0"/>
              </a:rPr>
              <a:t>informaţii</a:t>
            </a:r>
            <a:r>
              <a:rPr lang="en-GB" sz="2000" b="1" dirty="0">
                <a:latin typeface="Palatino Linotype" panose="02040502050505030304" pitchFamily="18" charset="0"/>
                <a:cs typeface="Microsoft New Tai Lue" panose="020B0502040204020203" pitchFamily="34" charset="0"/>
              </a:rPr>
              <a:t>, </a:t>
            </a:r>
            <a:r>
              <a:rPr lang="en-GB" sz="2000" b="1" dirty="0" err="1">
                <a:latin typeface="Palatino Linotype" panose="02040502050505030304" pitchFamily="18" charset="0"/>
                <a:cs typeface="Microsoft New Tai Lue" panose="020B0502040204020203" pitchFamily="34" charset="0"/>
              </a:rPr>
              <a:t>dezvoltarea</a:t>
            </a:r>
            <a:r>
              <a:rPr lang="en-GB" sz="2000" b="1" dirty="0">
                <a:latin typeface="Palatino Linotype" panose="02040502050505030304" pitchFamily="18" charset="0"/>
                <a:cs typeface="Microsoft New Tai Lue" panose="020B0502040204020203" pitchFamily="34" charset="0"/>
              </a:rPr>
              <a:t> de </a:t>
            </a:r>
            <a:r>
              <a:rPr lang="en-GB" sz="2000" b="1" dirty="0" err="1">
                <a:latin typeface="Palatino Linotype" panose="02040502050505030304" pitchFamily="18" charset="0"/>
                <a:cs typeface="Microsoft New Tai Lue" panose="020B0502040204020203" pitchFamily="34" charset="0"/>
              </a:rPr>
              <a:t>abilităţi</a:t>
            </a:r>
            <a:r>
              <a:rPr lang="en-GB" sz="2000" b="1" dirty="0">
                <a:latin typeface="Palatino Linotype" panose="02040502050505030304" pitchFamily="18" charset="0"/>
                <a:cs typeface="Microsoft New Tai Lue" panose="020B0502040204020203" pitchFamily="34" charset="0"/>
              </a:rPr>
              <a:t> de </a:t>
            </a:r>
            <a:r>
              <a:rPr lang="en-GB" sz="2000" b="1" dirty="0" err="1">
                <a:latin typeface="Palatino Linotype" panose="02040502050505030304" pitchFamily="18" charset="0"/>
                <a:cs typeface="Microsoft New Tai Lue" panose="020B0502040204020203" pitchFamily="34" charset="0"/>
              </a:rPr>
              <a:t>bază</a:t>
            </a:r>
            <a:r>
              <a:rPr lang="en-GB" sz="2000" b="1" dirty="0">
                <a:latin typeface="Palatino Linotype" panose="02040502050505030304" pitchFamily="18" charset="0"/>
                <a:cs typeface="Microsoft New Tai Lue" panose="020B0502040204020203" pitchFamily="34" charset="0"/>
              </a:rPr>
              <a:t> </a:t>
            </a:r>
            <a:r>
              <a:rPr lang="en-GB" sz="2000" b="1" dirty="0" err="1">
                <a:latin typeface="Palatino Linotype" panose="02040502050505030304" pitchFamily="18" charset="0"/>
                <a:cs typeface="Microsoft New Tai Lue" panose="020B0502040204020203" pitchFamily="34" charset="0"/>
              </a:rPr>
              <a:t>şi</a:t>
            </a:r>
            <a:r>
              <a:rPr lang="en-GB" sz="2000" b="1" dirty="0">
                <a:latin typeface="Palatino Linotype" panose="02040502050505030304" pitchFamily="18" charset="0"/>
                <a:cs typeface="Microsoft New Tai Lue" panose="020B0502040204020203" pitchFamily="34" charset="0"/>
              </a:rPr>
              <a:t> </a:t>
            </a:r>
            <a:r>
              <a:rPr lang="en-GB" sz="2000" b="1" dirty="0" err="1">
                <a:latin typeface="Palatino Linotype" panose="02040502050505030304" pitchFamily="18" charset="0"/>
                <a:cs typeface="Microsoft New Tai Lue" panose="020B0502040204020203" pitchFamily="34" charset="0"/>
              </a:rPr>
              <a:t>atitudini</a:t>
            </a:r>
            <a:r>
              <a:rPr lang="en-GB" sz="2000" b="1" dirty="0">
                <a:latin typeface="Palatino Linotype" panose="02040502050505030304" pitchFamily="18" charset="0"/>
                <a:cs typeface="Microsoft New Tai Lue" panose="020B0502040204020203" pitchFamily="34" charset="0"/>
              </a:rPr>
              <a:t> cu </a:t>
            </a:r>
            <a:r>
              <a:rPr lang="en-GB" sz="2000" b="1" dirty="0" err="1">
                <a:latin typeface="Palatino Linotype" panose="02040502050505030304" pitchFamily="18" charset="0"/>
                <a:cs typeface="Microsoft New Tai Lue" panose="020B0502040204020203" pitchFamily="34" charset="0"/>
              </a:rPr>
              <a:t>referire</a:t>
            </a:r>
            <a:r>
              <a:rPr lang="en-GB" sz="2000" b="1" dirty="0">
                <a:latin typeface="Palatino Linotype" panose="02040502050505030304" pitchFamily="18" charset="0"/>
                <a:cs typeface="Microsoft New Tai Lue" panose="020B0502040204020203" pitchFamily="34" charset="0"/>
              </a:rPr>
              <a:t> la </a:t>
            </a:r>
            <a:r>
              <a:rPr lang="en-GB" sz="2000" b="1" dirty="0" err="1">
                <a:latin typeface="Palatino Linotype" panose="02040502050505030304" pitchFamily="18" charset="0"/>
                <a:cs typeface="Microsoft New Tai Lue" panose="020B0502040204020203" pitchFamily="34" charset="0"/>
              </a:rPr>
              <a:t>problema</a:t>
            </a:r>
            <a:r>
              <a:rPr lang="en-GB" sz="2000" b="1" dirty="0">
                <a:latin typeface="Palatino Linotype" panose="02040502050505030304" pitchFamily="18" charset="0"/>
                <a:cs typeface="Microsoft New Tai Lue" panose="020B0502040204020203" pitchFamily="34" charset="0"/>
              </a:rPr>
              <a:t> </a:t>
            </a:r>
            <a:r>
              <a:rPr lang="en-GB" sz="2000" b="1" dirty="0" err="1">
                <a:latin typeface="Palatino Linotype" panose="02040502050505030304" pitchFamily="18" charset="0"/>
                <a:cs typeface="Microsoft New Tai Lue" panose="020B0502040204020203" pitchFamily="34" charset="0"/>
              </a:rPr>
              <a:t>violenţei</a:t>
            </a:r>
            <a:r>
              <a:rPr lang="en-GB" sz="2000" b="1" dirty="0">
                <a:latin typeface="Palatino Linotype" panose="02040502050505030304" pitchFamily="18" charset="0"/>
                <a:cs typeface="Microsoft New Tai Lue" panose="020B0502040204020203" pitchFamily="34" charset="0"/>
              </a:rPr>
              <a:t> </a:t>
            </a:r>
            <a:r>
              <a:rPr lang="en-GB" sz="2000" b="1" dirty="0" err="1">
                <a:latin typeface="Palatino Linotype" panose="02040502050505030304" pitchFamily="18" charset="0"/>
                <a:cs typeface="Microsoft New Tai Lue" panose="020B0502040204020203" pitchFamily="34" charset="0"/>
              </a:rPr>
              <a:t>şi</a:t>
            </a:r>
            <a:r>
              <a:rPr lang="en-GB" sz="2000" b="1" dirty="0">
                <a:latin typeface="Palatino Linotype" panose="02040502050505030304" pitchFamily="18" charset="0"/>
                <a:cs typeface="Microsoft New Tai Lue" panose="020B0502040204020203" pitchFamily="34" charset="0"/>
              </a:rPr>
              <a:t> </a:t>
            </a:r>
            <a:r>
              <a:rPr lang="en-GB" sz="2000" b="1" dirty="0" err="1">
                <a:latin typeface="Palatino Linotype" panose="02040502050505030304" pitchFamily="18" charset="0"/>
                <a:cs typeface="Microsoft New Tai Lue" panose="020B0502040204020203" pitchFamily="34" charset="0"/>
              </a:rPr>
              <a:t>consecinţele</a:t>
            </a:r>
            <a:r>
              <a:rPr lang="en-GB" sz="2000" b="1" dirty="0">
                <a:latin typeface="Palatino Linotype" panose="02040502050505030304" pitchFamily="18" charset="0"/>
                <a:cs typeface="Microsoft New Tai Lue" panose="020B0502040204020203" pitchFamily="34" charset="0"/>
              </a:rPr>
              <a:t> </a:t>
            </a:r>
            <a:r>
              <a:rPr lang="en-GB" sz="2000" b="1" dirty="0" err="1">
                <a:latin typeface="Palatino Linotype" panose="02040502050505030304" pitchFamily="18" charset="0"/>
                <a:cs typeface="Microsoft New Tai Lue" panose="020B0502040204020203" pitchFamily="34" charset="0"/>
              </a:rPr>
              <a:t>acesteia</a:t>
            </a:r>
            <a:r>
              <a:rPr lang="en-GB" sz="2000" b="1" dirty="0">
                <a:latin typeface="Palatino Linotype" panose="02040502050505030304" pitchFamily="18" charset="0"/>
                <a:cs typeface="Microsoft New Tai Lue" panose="020B0502040204020203" pitchFamily="34" charset="0"/>
              </a:rPr>
              <a:t>, </a:t>
            </a:r>
            <a:r>
              <a:rPr lang="en-GB" sz="2000" b="1" dirty="0" err="1">
                <a:latin typeface="Palatino Linotype" panose="02040502050505030304" pitchFamily="18" charset="0"/>
                <a:cs typeface="Microsoft New Tai Lue" panose="020B0502040204020203" pitchFamily="34" charset="0"/>
              </a:rPr>
              <a:t>în</a:t>
            </a:r>
            <a:r>
              <a:rPr lang="en-GB" sz="2000" b="1" dirty="0">
                <a:latin typeface="Palatino Linotype" panose="02040502050505030304" pitchFamily="18" charset="0"/>
                <a:cs typeface="Microsoft New Tai Lue" panose="020B0502040204020203" pitchFamily="34" charset="0"/>
              </a:rPr>
              <a:t> </a:t>
            </a:r>
            <a:r>
              <a:rPr lang="en-GB" sz="2000" b="1" dirty="0" err="1">
                <a:latin typeface="Palatino Linotype" panose="02040502050505030304" pitchFamily="18" charset="0"/>
                <a:cs typeface="Microsoft New Tai Lue" panose="020B0502040204020203" pitchFamily="34" charset="0"/>
              </a:rPr>
              <a:t>conformitate</a:t>
            </a:r>
            <a:r>
              <a:rPr lang="en-GB" sz="2000" b="1" dirty="0">
                <a:latin typeface="Palatino Linotype" panose="02040502050505030304" pitchFamily="18" charset="0"/>
                <a:cs typeface="Microsoft New Tai Lue" panose="020B0502040204020203" pitchFamily="34" charset="0"/>
              </a:rPr>
              <a:t> cu </a:t>
            </a:r>
            <a:r>
              <a:rPr lang="en-GB" sz="2000" b="1" dirty="0" err="1">
                <a:latin typeface="Palatino Linotype" panose="02040502050505030304" pitchFamily="18" charset="0"/>
                <a:cs typeface="Microsoft New Tai Lue" panose="020B0502040204020203" pitchFamily="34" charset="0"/>
              </a:rPr>
              <a:t>Metodologia</a:t>
            </a:r>
            <a:r>
              <a:rPr lang="en-GB" sz="2000" b="1" dirty="0">
                <a:latin typeface="Palatino Linotype" panose="02040502050505030304" pitchFamily="18" charset="0"/>
                <a:cs typeface="Microsoft New Tai Lue" panose="020B0502040204020203" pitchFamily="34" charset="0"/>
              </a:rPr>
              <a:t> de </a:t>
            </a:r>
            <a:r>
              <a:rPr lang="en-GB" sz="2000" b="1" dirty="0" err="1">
                <a:latin typeface="Palatino Linotype" panose="02040502050505030304" pitchFamily="18" charset="0"/>
                <a:cs typeface="Microsoft New Tai Lue" panose="020B0502040204020203" pitchFamily="34" charset="0"/>
              </a:rPr>
              <a:t>aplicare</a:t>
            </a:r>
            <a:r>
              <a:rPr lang="en-GB" sz="2000" b="1" dirty="0">
                <a:latin typeface="Palatino Linotype" panose="02040502050505030304" pitchFamily="18" charset="0"/>
                <a:cs typeface="Microsoft New Tai Lue" panose="020B0502040204020203" pitchFamily="34" charset="0"/>
              </a:rPr>
              <a:t> a </a:t>
            </a:r>
            <a:r>
              <a:rPr lang="en-GB" sz="2000" b="1" dirty="0" err="1">
                <a:latin typeface="Palatino Linotype" panose="02040502050505030304" pitchFamily="18" charset="0"/>
                <a:cs typeface="Microsoft New Tai Lue" panose="020B0502040204020203" pitchFamily="34" charset="0"/>
              </a:rPr>
              <a:t>Procedurii</a:t>
            </a:r>
            <a:r>
              <a:rPr lang="en-GB" sz="2000" b="1" dirty="0">
                <a:latin typeface="Palatino Linotype" panose="02040502050505030304" pitchFamily="18" charset="0"/>
                <a:cs typeface="Microsoft New Tai Lue" panose="020B0502040204020203" pitchFamily="34" charset="0"/>
              </a:rPr>
              <a:t> de </a:t>
            </a:r>
            <a:r>
              <a:rPr lang="en-GB" sz="2000" b="1" dirty="0" err="1">
                <a:latin typeface="Palatino Linotype" panose="02040502050505030304" pitchFamily="18" charset="0"/>
                <a:cs typeface="Microsoft New Tai Lue" panose="020B0502040204020203" pitchFamily="34" charset="0"/>
              </a:rPr>
              <a:t>organizare</a:t>
            </a:r>
            <a:r>
              <a:rPr lang="en-GB" sz="2000" b="1" dirty="0">
                <a:latin typeface="Palatino Linotype" panose="02040502050505030304" pitchFamily="18" charset="0"/>
                <a:cs typeface="Microsoft New Tai Lue" panose="020B0502040204020203" pitchFamily="34" charset="0"/>
              </a:rPr>
              <a:t> </a:t>
            </a:r>
            <a:r>
              <a:rPr lang="en-GB" sz="2000" b="1" dirty="0" err="1">
                <a:latin typeface="Palatino Linotype" panose="02040502050505030304" pitchFamily="18" charset="0"/>
                <a:cs typeface="Microsoft New Tai Lue" panose="020B0502040204020203" pitchFamily="34" charset="0"/>
              </a:rPr>
              <a:t>instituțională</a:t>
            </a:r>
            <a:r>
              <a:rPr lang="ro-MD" sz="2000" b="1" dirty="0">
                <a:latin typeface="Palatino Linotype" panose="02040502050505030304" pitchFamily="18" charset="0"/>
                <a:cs typeface="Microsoft New Tai Lue" panose="020B0502040204020203" pitchFamily="34" charset="0"/>
              </a:rPr>
              <a:t>.</a:t>
            </a:r>
            <a:endParaRPr lang="en-GB" sz="2000" b="1" dirty="0">
              <a:latin typeface="Palatino Linotype" panose="02040502050505030304" pitchFamily="18" charset="0"/>
              <a:cs typeface="Microsoft New Tai Lue" panose="020B0502040204020203" pitchFamily="34" charset="0"/>
            </a:endParaRPr>
          </a:p>
        </p:txBody>
      </p:sp>
      <p:sp>
        <p:nvSpPr>
          <p:cNvPr id="3" name="Text Placeholder 2"/>
          <p:cNvSpPr>
            <a:spLocks noGrp="1"/>
          </p:cNvSpPr>
          <p:nvPr>
            <p:ph type="body" idx="1"/>
          </p:nvPr>
        </p:nvSpPr>
        <p:spPr/>
        <p:txBody>
          <a:bodyPr/>
          <a:lstStyle/>
          <a:p>
            <a:endParaRPr lang="en-GB" dirty="0"/>
          </a:p>
        </p:txBody>
      </p:sp>
      <p:pic>
        <p:nvPicPr>
          <p:cNvPr id="4" name="Picture 3"/>
          <p:cNvPicPr>
            <a:picLocks noChangeAspect="1"/>
          </p:cNvPicPr>
          <p:nvPr/>
        </p:nvPicPr>
        <p:blipFill rotWithShape="1">
          <a:blip r:embed="rId2"/>
          <a:srcRect l="26787" t="28314" r="24338" b="5208"/>
          <a:stretch/>
        </p:blipFill>
        <p:spPr>
          <a:xfrm>
            <a:off x="6137563" y="682346"/>
            <a:ext cx="5957455" cy="6137564"/>
          </a:xfrm>
          <a:prstGeom prst="rect">
            <a:avLst/>
          </a:prstGeom>
        </p:spPr>
      </p:pic>
      <p:pic>
        <p:nvPicPr>
          <p:cNvPr id="5" name="Picture 4"/>
          <p:cNvPicPr>
            <a:picLocks noChangeAspect="1"/>
          </p:cNvPicPr>
          <p:nvPr/>
        </p:nvPicPr>
        <p:blipFill rotWithShape="1">
          <a:blip r:embed="rId3"/>
          <a:srcRect l="29236" t="20170" r="23060" b="47633"/>
          <a:stretch/>
        </p:blipFill>
        <p:spPr>
          <a:xfrm>
            <a:off x="166255" y="4287789"/>
            <a:ext cx="5805054" cy="2355274"/>
          </a:xfrm>
          <a:prstGeom prst="rect">
            <a:avLst/>
          </a:prstGeom>
        </p:spPr>
      </p:pic>
      <p:pic>
        <p:nvPicPr>
          <p:cNvPr id="6" name="Рисунок 3" descr="https://lh4.googleusercontent.com/ARUQNHdmRHlggM93X81ZHH2yUmYR2vR_IzK2fb1OW3CY8IKbTNpIJnSdlCUOe0SzRCklmZbPgNDENY9EMP1hgqo5ipgzgXX8P4rKQRSOPoaHNh_6WvAW7he-ZoGXfCKx3KnBcfA">
            <a:extLst>
              <a:ext uri="{FF2B5EF4-FFF2-40B4-BE49-F238E27FC236}">
                <a16:creationId xmlns:a16="http://schemas.microsoft.com/office/drawing/2014/main" id="{D347EB1A-F66C-A2F4-7109-4419DAAEB16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46150" cy="984250"/>
          </a:xfrm>
          <a:prstGeom prst="rect">
            <a:avLst/>
          </a:prstGeom>
          <a:noFill/>
          <a:ln>
            <a:noFill/>
          </a:ln>
        </p:spPr>
      </p:pic>
    </p:spTree>
    <p:extLst>
      <p:ext uri="{BB962C8B-B14F-4D97-AF65-F5344CB8AC3E}">
        <p14:creationId xmlns:p14="http://schemas.microsoft.com/office/powerpoint/2010/main" val="15793731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Text Placeholder 2"/>
          <p:cNvSpPr>
            <a:spLocks noGrp="1"/>
          </p:cNvSpPr>
          <p:nvPr>
            <p:ph type="body" idx="1"/>
          </p:nvPr>
        </p:nvSpPr>
        <p:spPr/>
        <p:txBody>
          <a:bodyPr/>
          <a:lstStyle/>
          <a:p>
            <a:endParaRPr lang="en-GB"/>
          </a:p>
        </p:txBody>
      </p:sp>
      <p:pic>
        <p:nvPicPr>
          <p:cNvPr id="4" name="Picture 3"/>
          <p:cNvPicPr>
            <a:picLocks noChangeAspect="1"/>
          </p:cNvPicPr>
          <p:nvPr/>
        </p:nvPicPr>
        <p:blipFill rotWithShape="1">
          <a:blip r:embed="rId2"/>
          <a:srcRect l="29449" t="19603" r="27426" b="4072"/>
          <a:stretch/>
        </p:blipFill>
        <p:spPr>
          <a:xfrm>
            <a:off x="422996" y="617393"/>
            <a:ext cx="5611091" cy="5583383"/>
          </a:xfrm>
          <a:prstGeom prst="rect">
            <a:avLst/>
          </a:prstGeom>
        </p:spPr>
      </p:pic>
      <p:pic>
        <p:nvPicPr>
          <p:cNvPr id="5" name="Picture 4"/>
          <p:cNvPicPr>
            <a:picLocks noChangeAspect="1"/>
          </p:cNvPicPr>
          <p:nvPr/>
        </p:nvPicPr>
        <p:blipFill rotWithShape="1">
          <a:blip r:embed="rId3"/>
          <a:srcRect l="29555" t="20170" r="27958" b="3125"/>
          <a:stretch/>
        </p:blipFill>
        <p:spPr>
          <a:xfrm>
            <a:off x="6241040" y="617393"/>
            <a:ext cx="5527964" cy="5611092"/>
          </a:xfrm>
          <a:prstGeom prst="rect">
            <a:avLst/>
          </a:prstGeom>
        </p:spPr>
      </p:pic>
      <p:pic>
        <p:nvPicPr>
          <p:cNvPr id="6" name="Рисунок 3" descr="https://lh4.googleusercontent.com/ARUQNHdmRHlggM93X81ZHH2yUmYR2vR_IzK2fb1OW3CY8IKbTNpIJnSdlCUOe0SzRCklmZbPgNDENY9EMP1hgqo5ipgzgXX8P4rKQRSOPoaHNh_6WvAW7he-ZoGXfCKx3KnBcfA">
            <a:extLst>
              <a:ext uri="{FF2B5EF4-FFF2-40B4-BE49-F238E27FC236}">
                <a16:creationId xmlns:a16="http://schemas.microsoft.com/office/drawing/2014/main" id="{525518E5-9602-484E-E909-887D1E6F100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46150" cy="984250"/>
          </a:xfrm>
          <a:prstGeom prst="rect">
            <a:avLst/>
          </a:prstGeom>
          <a:noFill/>
          <a:ln>
            <a:noFill/>
          </a:ln>
        </p:spPr>
      </p:pic>
    </p:spTree>
    <p:extLst>
      <p:ext uri="{BB962C8B-B14F-4D97-AF65-F5344CB8AC3E}">
        <p14:creationId xmlns:p14="http://schemas.microsoft.com/office/powerpoint/2010/main" val="40491446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Text Placeholder 2"/>
          <p:cNvSpPr>
            <a:spLocks noGrp="1"/>
          </p:cNvSpPr>
          <p:nvPr>
            <p:ph type="body" idx="1"/>
          </p:nvPr>
        </p:nvSpPr>
        <p:spPr/>
        <p:txBody>
          <a:bodyPr/>
          <a:lstStyle/>
          <a:p>
            <a:endParaRPr lang="en-GB"/>
          </a:p>
        </p:txBody>
      </p:sp>
      <p:pic>
        <p:nvPicPr>
          <p:cNvPr id="4" name="Picture 3"/>
          <p:cNvPicPr>
            <a:picLocks noChangeAspect="1"/>
          </p:cNvPicPr>
          <p:nvPr/>
        </p:nvPicPr>
        <p:blipFill rotWithShape="1">
          <a:blip r:embed="rId2"/>
          <a:srcRect l="43718" t="22633" r="24018" b="24527"/>
          <a:stretch/>
        </p:blipFill>
        <p:spPr>
          <a:xfrm>
            <a:off x="6660342" y="62210"/>
            <a:ext cx="5430982" cy="5569527"/>
          </a:xfrm>
          <a:prstGeom prst="rect">
            <a:avLst/>
          </a:prstGeom>
        </p:spPr>
      </p:pic>
      <p:pic>
        <p:nvPicPr>
          <p:cNvPr id="5" name="Picture 4"/>
          <p:cNvPicPr>
            <a:picLocks noChangeAspect="1"/>
          </p:cNvPicPr>
          <p:nvPr/>
        </p:nvPicPr>
        <p:blipFill rotWithShape="1">
          <a:blip r:embed="rId3"/>
          <a:srcRect l="43611" t="25283" r="24231" b="18277"/>
          <a:stretch/>
        </p:blipFill>
        <p:spPr>
          <a:xfrm>
            <a:off x="377767" y="916710"/>
            <a:ext cx="6096000" cy="5915891"/>
          </a:xfrm>
          <a:prstGeom prst="rect">
            <a:avLst/>
          </a:prstGeom>
        </p:spPr>
      </p:pic>
      <p:pic>
        <p:nvPicPr>
          <p:cNvPr id="6" name="Рисунок 3" descr="https://lh4.googleusercontent.com/ARUQNHdmRHlggM93X81ZHH2yUmYR2vR_IzK2fb1OW3CY8IKbTNpIJnSdlCUOe0SzRCklmZbPgNDENY9EMP1hgqo5ipgzgXX8P4rKQRSOPoaHNh_6WvAW7he-ZoGXfCKx3KnBcfA">
            <a:extLst>
              <a:ext uri="{FF2B5EF4-FFF2-40B4-BE49-F238E27FC236}">
                <a16:creationId xmlns:a16="http://schemas.microsoft.com/office/drawing/2014/main" id="{57CCD030-77DF-F85D-9583-27417048291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77449"/>
            <a:ext cx="946150" cy="984250"/>
          </a:xfrm>
          <a:prstGeom prst="rect">
            <a:avLst/>
          </a:prstGeom>
          <a:noFill/>
          <a:ln>
            <a:noFill/>
          </a:ln>
        </p:spPr>
      </p:pic>
    </p:spTree>
    <p:extLst>
      <p:ext uri="{BB962C8B-B14F-4D97-AF65-F5344CB8AC3E}">
        <p14:creationId xmlns:p14="http://schemas.microsoft.com/office/powerpoint/2010/main" val="42179576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43338" t="27840" r="22162" b="15531"/>
          <a:stretch/>
        </p:blipFill>
        <p:spPr>
          <a:xfrm>
            <a:off x="691340" y="1112392"/>
            <a:ext cx="5250873" cy="5281019"/>
          </a:xfrm>
          <a:prstGeom prst="rect">
            <a:avLst/>
          </a:prstGeom>
        </p:spPr>
      </p:pic>
      <p:pic>
        <p:nvPicPr>
          <p:cNvPr id="4" name="Picture 3"/>
          <p:cNvPicPr>
            <a:picLocks noChangeAspect="1"/>
          </p:cNvPicPr>
          <p:nvPr/>
        </p:nvPicPr>
        <p:blipFill rotWithShape="1">
          <a:blip r:embed="rId3"/>
          <a:srcRect l="45208" t="30209" r="24871" b="11648"/>
          <a:stretch/>
        </p:blipFill>
        <p:spPr>
          <a:xfrm>
            <a:off x="6769330" y="150886"/>
            <a:ext cx="5140038" cy="5336438"/>
          </a:xfrm>
          <a:prstGeom prst="rect">
            <a:avLst/>
          </a:prstGeom>
        </p:spPr>
      </p:pic>
      <p:pic>
        <p:nvPicPr>
          <p:cNvPr id="2" name="Рисунок 3" descr="https://lh4.googleusercontent.com/ARUQNHdmRHlggM93X81ZHH2yUmYR2vR_IzK2fb1OW3CY8IKbTNpIJnSdlCUOe0SzRCklmZbPgNDENY9EMP1hgqo5ipgzgXX8P4rKQRSOPoaHNh_6WvAW7he-ZoGXfCKx3KnBcfA">
            <a:extLst>
              <a:ext uri="{FF2B5EF4-FFF2-40B4-BE49-F238E27FC236}">
                <a16:creationId xmlns:a16="http://schemas.microsoft.com/office/drawing/2014/main" id="{E871BC1F-2B2E-0036-F051-AB66991E63E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9273" y="0"/>
            <a:ext cx="946150" cy="984250"/>
          </a:xfrm>
          <a:prstGeom prst="rect">
            <a:avLst/>
          </a:prstGeom>
          <a:noFill/>
          <a:ln>
            <a:noFill/>
          </a:ln>
        </p:spPr>
      </p:pic>
    </p:spTree>
    <p:extLst>
      <p:ext uri="{BB962C8B-B14F-4D97-AF65-F5344CB8AC3E}">
        <p14:creationId xmlns:p14="http://schemas.microsoft.com/office/powerpoint/2010/main" val="9559056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sz="half" idx="4294967295"/>
          </p:nvPr>
        </p:nvSpPr>
        <p:spPr>
          <a:xfrm>
            <a:off x="1024467" y="1327354"/>
            <a:ext cx="10144654" cy="4875325"/>
          </a:xfrm>
        </p:spPr>
        <p:txBody>
          <a:bodyPr>
            <a:normAutofit/>
          </a:bodyPr>
          <a:lstStyle/>
          <a:p>
            <a:pPr marL="514350" lvl="0" indent="-482600">
              <a:lnSpc>
                <a:spcPct val="80000"/>
              </a:lnSpc>
              <a:spcBef>
                <a:spcPts val="0"/>
              </a:spcBef>
              <a:buSzPts val="1540"/>
              <a:buFont typeface="Georgia"/>
              <a:buAutoNum type="arabicPeriod"/>
            </a:pPr>
            <a:r>
              <a:rPr lang="ro-RO" sz="2400" i="1" dirty="0">
                <a:latin typeface="Palatino Linotype" panose="02040502050505030304" pitchFamily="18" charset="0"/>
                <a:ea typeface="Arial Black"/>
                <a:cs typeface="Arial Black"/>
                <a:sym typeface="Arial Black"/>
              </a:rPr>
              <a:t>Punctualitatea  matinală și respectarea orarului la ore/cantină/ alte activități;</a:t>
            </a:r>
            <a:endParaRPr lang="ro-RO" sz="2400" i="1" dirty="0">
              <a:latin typeface="Palatino Linotype" panose="02040502050505030304" pitchFamily="18" charset="0"/>
            </a:endParaRPr>
          </a:p>
          <a:p>
            <a:pPr marL="514350" lvl="0" indent="-482600">
              <a:lnSpc>
                <a:spcPct val="80000"/>
              </a:lnSpc>
              <a:spcBef>
                <a:spcPts val="480"/>
              </a:spcBef>
              <a:buSzPts val="1540"/>
              <a:buFont typeface="Georgia"/>
              <a:buAutoNum type="arabicPeriod"/>
            </a:pPr>
            <a:r>
              <a:rPr lang="ro-RO" sz="2400" i="1" dirty="0">
                <a:latin typeface="Palatino Linotype" panose="02040502050505030304" pitchFamily="18" charset="0"/>
                <a:ea typeface="Arial Black"/>
                <a:cs typeface="Arial Black"/>
                <a:sym typeface="Arial Black"/>
              </a:rPr>
              <a:t>Respectarea uniformei școlare obligatorie;</a:t>
            </a:r>
            <a:endParaRPr lang="ro-RO" sz="2400" i="1" dirty="0">
              <a:latin typeface="Palatino Linotype" panose="02040502050505030304" pitchFamily="18" charset="0"/>
            </a:endParaRPr>
          </a:p>
          <a:p>
            <a:pPr marL="514350" lvl="0" indent="-482600">
              <a:lnSpc>
                <a:spcPct val="80000"/>
              </a:lnSpc>
              <a:spcBef>
                <a:spcPts val="480"/>
              </a:spcBef>
              <a:buSzPts val="1540"/>
              <a:buFont typeface="Georgia"/>
              <a:buAutoNum type="arabicPeriod"/>
            </a:pPr>
            <a:r>
              <a:rPr lang="ro-RO" sz="2400" i="1" dirty="0">
                <a:latin typeface="Palatino Linotype" panose="02040502050505030304" pitchFamily="18" charset="0"/>
                <a:ea typeface="Arial Black"/>
                <a:cs typeface="Arial Black"/>
                <a:sym typeface="Arial Black"/>
              </a:rPr>
              <a:t>Respectul față de cadrele didactice, colegi, personal auxiliar;</a:t>
            </a:r>
            <a:endParaRPr lang="ro-RO" sz="2400" i="1" dirty="0">
              <a:latin typeface="Palatino Linotype" panose="02040502050505030304" pitchFamily="18" charset="0"/>
            </a:endParaRPr>
          </a:p>
          <a:p>
            <a:pPr marL="514350" lvl="0" indent="-482600">
              <a:lnSpc>
                <a:spcPct val="80000"/>
              </a:lnSpc>
              <a:spcBef>
                <a:spcPts val="480"/>
              </a:spcBef>
              <a:buSzPts val="1540"/>
              <a:buFont typeface="Georgia"/>
              <a:buAutoNum type="arabicPeriod"/>
            </a:pPr>
            <a:r>
              <a:rPr lang="ro-RO" sz="2400" i="1" dirty="0">
                <a:latin typeface="Palatino Linotype" panose="02040502050505030304" pitchFamily="18" charset="0"/>
                <a:ea typeface="Arial Black"/>
                <a:cs typeface="Arial Black"/>
                <a:sym typeface="Arial Black"/>
              </a:rPr>
              <a:t>Anunțarea absenței anticipat (sms);</a:t>
            </a:r>
            <a:endParaRPr lang="ro-RO" sz="2400" i="1" dirty="0">
              <a:latin typeface="Palatino Linotype" panose="02040502050505030304" pitchFamily="18" charset="0"/>
            </a:endParaRPr>
          </a:p>
          <a:p>
            <a:pPr marL="514350" lvl="0" indent="-482600">
              <a:lnSpc>
                <a:spcPct val="80000"/>
              </a:lnSpc>
              <a:spcBef>
                <a:spcPts val="480"/>
              </a:spcBef>
              <a:buSzPts val="1540"/>
              <a:buFont typeface="Georgia"/>
              <a:buAutoNum type="arabicPeriod"/>
            </a:pPr>
            <a:r>
              <a:rPr lang="ro-RO" sz="2400" i="1" dirty="0">
                <a:latin typeface="Palatino Linotype" panose="02040502050505030304" pitchFamily="18" charset="0"/>
                <a:ea typeface="Arial Black"/>
                <a:cs typeface="Arial Black"/>
                <a:sym typeface="Arial Black"/>
              </a:rPr>
              <a:t>Ieșirea de pe teritoriul liceului doar cu permisiunea dirigintelui;</a:t>
            </a:r>
            <a:endParaRPr lang="ro-RO" sz="2400" i="1" dirty="0">
              <a:latin typeface="Palatino Linotype" panose="02040502050505030304" pitchFamily="18" charset="0"/>
            </a:endParaRPr>
          </a:p>
          <a:p>
            <a:pPr marL="514350" lvl="0" indent="-482600">
              <a:lnSpc>
                <a:spcPct val="80000"/>
              </a:lnSpc>
              <a:spcBef>
                <a:spcPts val="480"/>
              </a:spcBef>
              <a:buSzPts val="1540"/>
              <a:buFont typeface="Georgia"/>
              <a:buAutoNum type="arabicPeriod"/>
            </a:pPr>
            <a:r>
              <a:rPr lang="ro-RO" sz="2400" i="1" dirty="0">
                <a:latin typeface="Palatino Linotype" panose="02040502050505030304" pitchFamily="18" charset="0"/>
                <a:ea typeface="Arial Black"/>
                <a:cs typeface="Arial Black"/>
                <a:sym typeface="Arial Black"/>
              </a:rPr>
              <a:t>Accent maxim pe rezultatele școlare, verificare zilnică;</a:t>
            </a:r>
            <a:endParaRPr lang="ro-RO" sz="2400" i="1" dirty="0">
              <a:latin typeface="Palatino Linotype" panose="02040502050505030304" pitchFamily="18" charset="0"/>
            </a:endParaRPr>
          </a:p>
          <a:p>
            <a:pPr marL="514350" lvl="0" indent="-482600">
              <a:lnSpc>
                <a:spcPct val="80000"/>
              </a:lnSpc>
              <a:spcBef>
                <a:spcPts val="480"/>
              </a:spcBef>
              <a:buSzPts val="1540"/>
              <a:buFont typeface="Georgia"/>
              <a:buAutoNum type="arabicPeriod"/>
            </a:pPr>
            <a:r>
              <a:rPr lang="ro-RO" sz="2400" i="1" dirty="0">
                <a:latin typeface="Palatino Linotype" panose="02040502050505030304" pitchFamily="18" charset="0"/>
                <a:ea typeface="Arial Black"/>
                <a:cs typeface="Arial Black"/>
                <a:sym typeface="Arial Black"/>
              </a:rPr>
              <a:t>Verificarea registrului electronic studii.md;</a:t>
            </a:r>
            <a:endParaRPr lang="ro-RO" sz="2400" b="1" i="1" dirty="0">
              <a:latin typeface="Palatino Linotype" panose="02040502050505030304" pitchFamily="18" charset="0"/>
            </a:endParaRPr>
          </a:p>
          <a:p>
            <a:pPr marL="514350" lvl="0" indent="-482600">
              <a:lnSpc>
                <a:spcPct val="80000"/>
              </a:lnSpc>
              <a:spcBef>
                <a:spcPts val="480"/>
              </a:spcBef>
              <a:buSzPts val="1540"/>
              <a:buFont typeface="Georgia"/>
              <a:buAutoNum type="arabicPeriod"/>
            </a:pPr>
            <a:r>
              <a:rPr lang="ro-RO" sz="2400" i="1" dirty="0">
                <a:latin typeface="Palatino Linotype" panose="02040502050505030304" pitchFamily="18" charset="0"/>
                <a:ea typeface="Arial Black"/>
                <a:cs typeface="Arial Black"/>
                <a:sym typeface="Arial Black"/>
              </a:rPr>
              <a:t>Telefoanele mobile sunt interzise;</a:t>
            </a:r>
            <a:endParaRPr lang="ro-RO" sz="2400" i="1" dirty="0">
              <a:latin typeface="Palatino Linotype" panose="02040502050505030304" pitchFamily="18" charset="0"/>
            </a:endParaRPr>
          </a:p>
          <a:p>
            <a:pPr marL="514350" lvl="0" indent="-482600">
              <a:lnSpc>
                <a:spcPct val="80000"/>
              </a:lnSpc>
              <a:spcBef>
                <a:spcPts val="480"/>
              </a:spcBef>
              <a:buSzPts val="1540"/>
              <a:buFont typeface="Georgia"/>
              <a:buAutoNum type="arabicPeriod"/>
            </a:pPr>
            <a:r>
              <a:rPr lang="ro-RO" sz="2400" i="1" dirty="0">
                <a:latin typeface="Palatino Linotype" panose="02040502050505030304" pitchFamily="18" charset="0"/>
                <a:ea typeface="Arial Black"/>
                <a:cs typeface="Arial Black"/>
                <a:sym typeface="Arial Black"/>
              </a:rPr>
              <a:t>Prezentarea certificatelor medicale la timp/certificate de eliberare de la efort fizic prin ordin intern la nivel de instituție</a:t>
            </a:r>
          </a:p>
          <a:p>
            <a:pPr marL="514350" lvl="0" indent="-482600">
              <a:lnSpc>
                <a:spcPct val="80000"/>
              </a:lnSpc>
              <a:spcBef>
                <a:spcPts val="480"/>
              </a:spcBef>
              <a:buSzPts val="1540"/>
              <a:buFont typeface="Georgia"/>
              <a:buAutoNum type="arabicPeriod"/>
            </a:pPr>
            <a:r>
              <a:rPr lang="ro-RO" sz="2400" i="1" dirty="0">
                <a:latin typeface="Palatino Linotype" panose="02040502050505030304" pitchFamily="18" charset="0"/>
                <a:sym typeface="Arial Black"/>
              </a:rPr>
              <a:t>.............................</a:t>
            </a:r>
            <a:endParaRPr lang="ro-RO" sz="2400" i="1" dirty="0">
              <a:latin typeface="Palatino Linotype" panose="02040502050505030304" pitchFamily="18" charset="0"/>
            </a:endParaRPr>
          </a:p>
          <a:p>
            <a:endParaRPr lang="en-US" sz="2400" dirty="0"/>
          </a:p>
        </p:txBody>
      </p:sp>
      <p:sp>
        <p:nvSpPr>
          <p:cNvPr id="4" name="Google Shape;374;p14"/>
          <p:cNvSpPr txBox="1">
            <a:spLocks noGrp="1"/>
          </p:cNvSpPr>
          <p:nvPr>
            <p:ph type="title"/>
          </p:nvPr>
        </p:nvSpPr>
        <p:spPr>
          <a:xfrm>
            <a:off x="1024495" y="501446"/>
            <a:ext cx="10146186" cy="6096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FF0000"/>
              </a:buClr>
              <a:buSzPts val="3300"/>
              <a:buFont typeface="Arial Black"/>
              <a:buNone/>
            </a:pPr>
            <a:r>
              <a:rPr lang="ro-RO" sz="3300" b="0" i="0" u="none" strike="noStrike" cap="none" dirty="0">
                <a:solidFill>
                  <a:srgbClr val="FF0000"/>
                </a:solidFill>
                <a:latin typeface="Arial Black"/>
                <a:ea typeface="Arial Black"/>
                <a:cs typeface="Arial Black"/>
                <a:sym typeface="Arial Black"/>
              </a:rPr>
              <a:t>Regulamentul de organizare și funcționare </a:t>
            </a:r>
            <a:r>
              <a:rPr lang="en-US" sz="3300" dirty="0">
                <a:solidFill>
                  <a:srgbClr val="FF0000"/>
                </a:solidFill>
                <a:latin typeface="Arial Black"/>
                <a:ea typeface="Arial Black"/>
                <a:cs typeface="Arial Black"/>
                <a:sym typeface="Arial Black"/>
              </a:rPr>
              <a:t> al </a:t>
            </a:r>
            <a:r>
              <a:rPr lang="en-US" sz="3300" dirty="0" err="1">
                <a:solidFill>
                  <a:srgbClr val="FF0000"/>
                </a:solidFill>
                <a:latin typeface="Arial Black"/>
                <a:ea typeface="Arial Black"/>
                <a:cs typeface="Arial Black"/>
                <a:sym typeface="Arial Black"/>
              </a:rPr>
              <a:t>liceului</a:t>
            </a:r>
            <a:endParaRPr sz="3300" b="0" i="0" u="none" strike="noStrike" cap="none" dirty="0">
              <a:solidFill>
                <a:srgbClr val="FF0000"/>
              </a:solidFill>
              <a:latin typeface="Arial Black"/>
              <a:ea typeface="Arial Black"/>
              <a:cs typeface="Arial Black"/>
              <a:sym typeface="Arial Black"/>
            </a:endParaRPr>
          </a:p>
        </p:txBody>
      </p:sp>
      <p:pic>
        <p:nvPicPr>
          <p:cNvPr id="2" name="Рисунок 3" descr="https://lh4.googleusercontent.com/ARUQNHdmRHlggM93X81ZHH2yUmYR2vR_IzK2fb1OW3CY8IKbTNpIJnSdlCUOe0SzRCklmZbPgNDENY9EMP1hgqo5ipgzgXX8P4rKQRSOPoaHNh_6WvAW7he-ZoGXfCKx3KnBcfA">
            <a:extLst>
              <a:ext uri="{FF2B5EF4-FFF2-40B4-BE49-F238E27FC236}">
                <a16:creationId xmlns:a16="http://schemas.microsoft.com/office/drawing/2014/main" id="{C65A4048-F619-D4B1-CBE7-D1156D4544E0}"/>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5169" y="0"/>
            <a:ext cx="946150" cy="984250"/>
          </a:xfrm>
          <a:prstGeom prst="rect">
            <a:avLst/>
          </a:prstGeom>
          <a:noFill/>
          <a:ln>
            <a:noFill/>
          </a:ln>
        </p:spPr>
      </p:pic>
    </p:spTree>
    <p:extLst>
      <p:ext uri="{BB962C8B-B14F-4D97-AF65-F5344CB8AC3E}">
        <p14:creationId xmlns:p14="http://schemas.microsoft.com/office/powerpoint/2010/main" val="662998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lvl="0" algn="l"/>
            <a:r>
              <a:rPr lang="ro-RO" i="1" cap="none" dirty="0">
                <a:solidFill>
                  <a:srgbClr val="FF0000"/>
                </a:solidFill>
                <a:effectLst>
                  <a:outerShdw blurRad="38100" dist="38100" dir="2700000" algn="tl">
                    <a:srgbClr val="000000">
                      <a:alpha val="43137"/>
                    </a:srgbClr>
                  </a:outerShdw>
                </a:effectLst>
                <a:latin typeface="Arial Black"/>
                <a:ea typeface="Arial Black"/>
                <a:cs typeface="Arial Black"/>
                <a:sym typeface="Arial Black"/>
              </a:rPr>
              <a:t>Evaluarea rezultatelor școlare</a:t>
            </a:r>
            <a:br>
              <a:rPr lang="ro-RO" i="1" cap="none" dirty="0">
                <a:solidFill>
                  <a:srgbClr val="FF0000"/>
                </a:solidFill>
                <a:effectLst>
                  <a:outerShdw blurRad="38100" dist="38100" dir="2700000" algn="tl">
                    <a:srgbClr val="000000">
                      <a:alpha val="43137"/>
                    </a:srgbClr>
                  </a:outerShdw>
                </a:effectLst>
                <a:latin typeface="Arial Black"/>
                <a:ea typeface="Arial Black"/>
                <a:cs typeface="Arial Black"/>
                <a:sym typeface="Arial Black"/>
              </a:rPr>
            </a:br>
            <a:endParaRPr lang="en-US" i="1" dirty="0">
              <a:effectLst>
                <a:outerShdw blurRad="38100" dist="38100" dir="2700000" algn="tl">
                  <a:srgbClr val="000000">
                    <a:alpha val="43137"/>
                  </a:srgbClr>
                </a:outerShdw>
              </a:effectLst>
            </a:endParaRPr>
          </a:p>
        </p:txBody>
      </p:sp>
      <p:graphicFrame>
        <p:nvGraphicFramePr>
          <p:cNvPr id="3" name="Схема 2"/>
          <p:cNvGraphicFramePr/>
          <p:nvPr>
            <p:extLst>
              <p:ext uri="{D42A27DB-BD31-4B8C-83A1-F6EECF244321}">
                <p14:modId xmlns:p14="http://schemas.microsoft.com/office/powerpoint/2010/main" val="2209810770"/>
              </p:ext>
            </p:extLst>
          </p:nvPr>
        </p:nvGraphicFramePr>
        <p:xfrm>
          <a:off x="668593" y="1136073"/>
          <a:ext cx="10837607" cy="50287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Рисунок 3" descr="https://lh4.googleusercontent.com/ARUQNHdmRHlggM93X81ZHH2yUmYR2vR_IzK2fb1OW3CY8IKbTNpIJnSdlCUOe0SzRCklmZbPgNDENY9EMP1hgqo5ipgzgXX8P4rKQRSOPoaHNh_6WvAW7he-ZoGXfCKx3KnBcfA">
            <a:extLst>
              <a:ext uri="{FF2B5EF4-FFF2-40B4-BE49-F238E27FC236}">
                <a16:creationId xmlns:a16="http://schemas.microsoft.com/office/drawing/2014/main" id="{448C2A73-1B60-1A69-077B-66B3F3D81D26}"/>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946150" cy="984250"/>
          </a:xfrm>
          <a:prstGeom prst="rect">
            <a:avLst/>
          </a:prstGeom>
          <a:noFill/>
          <a:ln>
            <a:noFill/>
          </a:ln>
        </p:spPr>
      </p:pic>
    </p:spTree>
    <p:extLst>
      <p:ext uri="{BB962C8B-B14F-4D97-AF65-F5344CB8AC3E}">
        <p14:creationId xmlns:p14="http://schemas.microsoft.com/office/powerpoint/2010/main" val="15369882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54C89-D8B7-E756-9CD9-095D354F3ABA}"/>
              </a:ext>
            </a:extLst>
          </p:cNvPr>
          <p:cNvSpPr>
            <a:spLocks noGrp="1"/>
          </p:cNvSpPr>
          <p:nvPr>
            <p:ph type="title"/>
          </p:nvPr>
        </p:nvSpPr>
        <p:spPr>
          <a:xfrm>
            <a:off x="6181620" y="0"/>
            <a:ext cx="6010379" cy="2198670"/>
          </a:xfrm>
        </p:spPr>
        <p:style>
          <a:lnRef idx="1">
            <a:schemeClr val="accent2"/>
          </a:lnRef>
          <a:fillRef idx="2">
            <a:schemeClr val="accent2"/>
          </a:fillRef>
          <a:effectRef idx="1">
            <a:schemeClr val="accent2"/>
          </a:effectRef>
          <a:fontRef idx="minor">
            <a:schemeClr val="dk1"/>
          </a:fontRef>
        </p:style>
        <p:txBody>
          <a:bodyPr/>
          <a:lstStyle/>
          <a:p>
            <a:pPr algn="ctr"/>
            <a:r>
              <a:rPr lang="ro-RO" b="1" dirty="0"/>
              <a:t>Securitatea vieții și sănătății în perioada vacanțelor</a:t>
            </a:r>
            <a:endParaRPr lang="en-US" b="1" dirty="0"/>
          </a:p>
        </p:txBody>
      </p:sp>
      <p:pic>
        <p:nvPicPr>
          <p:cNvPr id="4" name="Picture 3">
            <a:extLst>
              <a:ext uri="{FF2B5EF4-FFF2-40B4-BE49-F238E27FC236}">
                <a16:creationId xmlns:a16="http://schemas.microsoft.com/office/drawing/2014/main" id="{A2E8E908-C06B-72FD-F4BA-F91974AF9B62}"/>
              </a:ext>
            </a:extLst>
          </p:cNvPr>
          <p:cNvPicPr>
            <a:picLocks noChangeAspect="1"/>
          </p:cNvPicPr>
          <p:nvPr/>
        </p:nvPicPr>
        <p:blipFill>
          <a:blip r:embed="rId2"/>
          <a:srcRect l="31096" t="35206" r="28540" b="7715"/>
          <a:stretch/>
        </p:blipFill>
        <p:spPr>
          <a:xfrm>
            <a:off x="184935" y="431515"/>
            <a:ext cx="5825447" cy="4253501"/>
          </a:xfrm>
          <a:prstGeom prst="rect">
            <a:avLst/>
          </a:prstGeom>
        </p:spPr>
      </p:pic>
      <p:pic>
        <p:nvPicPr>
          <p:cNvPr id="6" name="Picture 5">
            <a:extLst>
              <a:ext uri="{FF2B5EF4-FFF2-40B4-BE49-F238E27FC236}">
                <a16:creationId xmlns:a16="http://schemas.microsoft.com/office/drawing/2014/main" id="{5427010F-CACB-F56A-1D0E-A4329CE83641}"/>
              </a:ext>
            </a:extLst>
          </p:cNvPr>
          <p:cNvPicPr>
            <a:picLocks noChangeAspect="1"/>
          </p:cNvPicPr>
          <p:nvPr/>
        </p:nvPicPr>
        <p:blipFill>
          <a:blip r:embed="rId3"/>
          <a:srcRect l="32360" t="52285" r="28118" b="11236"/>
          <a:stretch/>
        </p:blipFill>
        <p:spPr>
          <a:xfrm>
            <a:off x="6096000" y="2342508"/>
            <a:ext cx="6095999" cy="4515492"/>
          </a:xfrm>
          <a:prstGeom prst="rect">
            <a:avLst/>
          </a:prstGeom>
        </p:spPr>
      </p:pic>
    </p:spTree>
    <p:extLst>
      <p:ext uri="{BB962C8B-B14F-4D97-AF65-F5344CB8AC3E}">
        <p14:creationId xmlns:p14="http://schemas.microsoft.com/office/powerpoint/2010/main" val="34168608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0FB72-E90E-1669-ACBA-B0812E3D8FB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6CAC654-3E3F-04BC-B4A9-C7C2AC681FAA}"/>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D38A45A6-3D75-38B7-E2B9-681D1E293919}"/>
              </a:ext>
            </a:extLst>
          </p:cNvPr>
          <p:cNvPicPr>
            <a:picLocks noChangeAspect="1"/>
          </p:cNvPicPr>
          <p:nvPr/>
        </p:nvPicPr>
        <p:blipFill>
          <a:blip r:embed="rId2"/>
          <a:stretch>
            <a:fillRect/>
          </a:stretch>
        </p:blipFill>
        <p:spPr>
          <a:xfrm>
            <a:off x="174660" y="128127"/>
            <a:ext cx="11650895" cy="6601746"/>
          </a:xfrm>
          <a:prstGeom prst="rect">
            <a:avLst/>
          </a:prstGeom>
        </p:spPr>
      </p:pic>
    </p:spTree>
    <p:extLst>
      <p:ext uri="{BB962C8B-B14F-4D97-AF65-F5344CB8AC3E}">
        <p14:creationId xmlns:p14="http://schemas.microsoft.com/office/powerpoint/2010/main" val="18383526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12257" y="624110"/>
            <a:ext cx="9292355" cy="1280890"/>
          </a:xfrm>
        </p:spPr>
        <p:txBody>
          <a:bodyPr>
            <a:noAutofit/>
          </a:bodyPr>
          <a:lstStyle/>
          <a:p>
            <a:pPr algn="ctr"/>
            <a:r>
              <a:rPr lang="ro-RO" sz="4800" b="1" i="1" dirty="0">
                <a:latin typeface="Times New Roman" panose="02020603050405020304" pitchFamily="18" charset="0"/>
                <a:cs typeface="Times New Roman" panose="02020603050405020304" pitchFamily="18" charset="0"/>
              </a:rPr>
              <a:t>Activitate tematică: „Cum învață copiii </a:t>
            </a:r>
            <a:r>
              <a:rPr lang="en-US" sz="4800" b="1" i="1" dirty="0" err="1">
                <a:latin typeface="Times New Roman" panose="02020603050405020304" pitchFamily="18" charset="0"/>
                <a:cs typeface="Times New Roman" panose="02020603050405020304" pitchFamily="18" charset="0"/>
              </a:rPr>
              <a:t>Perseveren</a:t>
            </a:r>
            <a:r>
              <a:rPr lang="ro-RO" sz="4800" b="1" i="1" dirty="0">
                <a:latin typeface="Times New Roman" panose="02020603050405020304" pitchFamily="18" charset="0"/>
                <a:cs typeface="Times New Roman" panose="02020603050405020304" pitchFamily="18" charset="0"/>
              </a:rPr>
              <a:t>ț</a:t>
            </a:r>
            <a:r>
              <a:rPr lang="en-US" sz="4800" b="1" i="1" dirty="0">
                <a:latin typeface="Times New Roman" panose="02020603050405020304" pitchFamily="18" charset="0"/>
                <a:cs typeface="Times New Roman" panose="02020603050405020304" pitchFamily="18" charset="0"/>
              </a:rPr>
              <a:t>a</a:t>
            </a:r>
            <a:r>
              <a:rPr lang="ro-RO" sz="4800" b="1" i="1" dirty="0">
                <a:latin typeface="Times New Roman" panose="02020603050405020304" pitchFamily="18" charset="0"/>
                <a:cs typeface="Times New Roman" panose="02020603050405020304" pitchFamily="18" charset="0"/>
              </a:rPr>
              <a:t>”</a:t>
            </a:r>
            <a:endParaRPr lang="en-US" sz="4800" dirty="0"/>
          </a:p>
        </p:txBody>
      </p:sp>
      <p:sp>
        <p:nvSpPr>
          <p:cNvPr id="3" name="Объект 2"/>
          <p:cNvSpPr>
            <a:spLocks noGrp="1"/>
          </p:cNvSpPr>
          <p:nvPr>
            <p:ph idx="1"/>
          </p:nvPr>
        </p:nvSpPr>
        <p:spPr/>
        <p:txBody>
          <a:bodyPr/>
          <a:lstStyle/>
          <a:p>
            <a:endParaRPr lang="en-US"/>
          </a:p>
        </p:txBody>
      </p:sp>
      <p:pic>
        <p:nvPicPr>
          <p:cNvPr id="1026" name="Picture 2" descr="Cum să fii mai perseverent | fullbloom.r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825625"/>
            <a:ext cx="10884310" cy="4822723"/>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descr="https://lh4.googleusercontent.com/ARUQNHdmRHlggM93X81ZHH2yUmYR2vR_IzK2fb1OW3CY8IKbTNpIJnSdlCUOe0SzRCklmZbPgNDENY9EMP1hgqo5ipgzgXX8P4rKQRSOPoaHNh_6WvAW7he-ZoGXfCKx3KnBcfA"/>
          <p:cNvPicPr/>
          <p:nvPr/>
        </p:nvPicPr>
        <p:blipFill>
          <a:blip r:embed="rId3">
            <a:extLst>
              <a:ext uri="{28A0092B-C50C-407E-A947-70E740481C1C}">
                <a14:useLocalDpi xmlns:a14="http://schemas.microsoft.com/office/drawing/2010/main" val="0"/>
              </a:ext>
            </a:extLst>
          </a:blip>
          <a:srcRect/>
          <a:stretch>
            <a:fillRect/>
          </a:stretch>
        </p:blipFill>
        <p:spPr bwMode="auto">
          <a:xfrm>
            <a:off x="106004" y="131985"/>
            <a:ext cx="946150" cy="984250"/>
          </a:xfrm>
          <a:prstGeom prst="rect">
            <a:avLst/>
          </a:prstGeom>
          <a:noFill/>
          <a:ln>
            <a:noFill/>
          </a:ln>
        </p:spPr>
      </p:pic>
    </p:spTree>
    <p:extLst>
      <p:ext uri="{BB962C8B-B14F-4D97-AF65-F5344CB8AC3E}">
        <p14:creationId xmlns:p14="http://schemas.microsoft.com/office/powerpoint/2010/main" val="14377932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300BE-145A-C848-F2A9-D6D92360D43D}"/>
              </a:ext>
            </a:extLst>
          </p:cNvPr>
          <p:cNvSpPr>
            <a:spLocks noGrp="1"/>
          </p:cNvSpPr>
          <p:nvPr>
            <p:ph type="title"/>
          </p:nvPr>
        </p:nvSpPr>
        <p:spPr>
          <a:xfrm>
            <a:off x="288757" y="365125"/>
            <a:ext cx="11559941" cy="1325563"/>
          </a:xfrm>
        </p:spPr>
        <p:txBody>
          <a:bodyPr>
            <a:normAutofit/>
          </a:bodyPr>
          <a:lstStyle/>
          <a:p>
            <a:pPr algn="ctr"/>
            <a:r>
              <a:rPr lang="en-US" sz="2800" i="1" dirty="0" err="1">
                <a:latin typeface="Times New Roman" panose="02020603050405020304" pitchFamily="18" charset="0"/>
                <a:cs typeface="Times New Roman" panose="02020603050405020304" pitchFamily="18" charset="0"/>
              </a:rPr>
              <a:t>Structura</a:t>
            </a:r>
            <a:r>
              <a:rPr lang="en-US" sz="2800" i="1" dirty="0">
                <a:latin typeface="Times New Roman" panose="02020603050405020304" pitchFamily="18" charset="0"/>
                <a:cs typeface="Times New Roman" panose="02020603050405020304" pitchFamily="18" charset="0"/>
              </a:rPr>
              <a:t> </a:t>
            </a:r>
            <a:r>
              <a:rPr lang="ro-RO" sz="2800" i="1" dirty="0">
                <a:latin typeface="Times New Roman" panose="02020603050405020304" pitchFamily="18" charset="0"/>
                <a:cs typeface="Times New Roman" panose="02020603050405020304" pitchFamily="18" charset="0"/>
              </a:rPr>
              <a:t>anului </a:t>
            </a:r>
            <a:r>
              <a:rPr lang="en-US" sz="2800" i="1" dirty="0">
                <a:latin typeface="Times New Roman" panose="02020603050405020304" pitchFamily="18" charset="0"/>
                <a:cs typeface="Times New Roman" panose="02020603050405020304" pitchFamily="18" charset="0"/>
              </a:rPr>
              <a:t>de </a:t>
            </a:r>
            <a:r>
              <a:rPr lang="en-US" sz="2800" i="1" dirty="0" err="1">
                <a:latin typeface="Times New Roman" panose="02020603050405020304" pitchFamily="18" charset="0"/>
                <a:cs typeface="Times New Roman" panose="02020603050405020304" pitchFamily="18" charset="0"/>
              </a:rPr>
              <a:t>studii</a:t>
            </a:r>
            <a:r>
              <a:rPr lang="en-US" sz="2800" i="1" dirty="0">
                <a:latin typeface="Times New Roman" panose="02020603050405020304" pitchFamily="18" charset="0"/>
                <a:cs typeface="Times New Roman" panose="02020603050405020304" pitchFamily="18" charset="0"/>
              </a:rPr>
              <a:t> </a:t>
            </a:r>
            <a:r>
              <a:rPr lang="ro-RO" sz="2800" i="1" dirty="0">
                <a:latin typeface="Times New Roman" panose="02020603050405020304" pitchFamily="18" charset="0"/>
                <a:cs typeface="Times New Roman" panose="02020603050405020304" pitchFamily="18" charset="0"/>
              </a:rPr>
              <a:t>2024-2025 în conformitate cu Planul-cadru pentru învățământul primar, gimnazial și liceal, anul de studii</a:t>
            </a:r>
            <a:endParaRPr lang="en-US" sz="2800" i="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ED6F1EC3-982E-A5DD-ED0D-F3CF64DF0C2A}"/>
              </a:ext>
            </a:extLst>
          </p:cNvPr>
          <p:cNvSpPr>
            <a:spLocks noGrp="1"/>
          </p:cNvSpPr>
          <p:nvPr>
            <p:ph idx="1"/>
          </p:nvPr>
        </p:nvSpPr>
        <p:spPr>
          <a:xfrm>
            <a:off x="838200" y="1438382"/>
            <a:ext cx="5644793" cy="2835667"/>
          </a:xfrm>
        </p:spPr>
        <p:style>
          <a:lnRef idx="1">
            <a:schemeClr val="accent5"/>
          </a:lnRef>
          <a:fillRef idx="2">
            <a:schemeClr val="accent5"/>
          </a:fillRef>
          <a:effectRef idx="1">
            <a:schemeClr val="accent5"/>
          </a:effectRef>
          <a:fontRef idx="minor">
            <a:schemeClr val="dk1"/>
          </a:fontRef>
        </p:style>
        <p:txBody>
          <a:bodyPr>
            <a:normAutofit/>
          </a:bodyPr>
          <a:lstStyle/>
          <a:p>
            <a:r>
              <a:rPr lang="ro-RO" sz="2400" b="1" dirty="0">
                <a:latin typeface="Times New Roman" panose="02020603050405020304" pitchFamily="18" charset="0"/>
                <a:cs typeface="Times New Roman" panose="02020603050405020304" pitchFamily="18" charset="0"/>
              </a:rPr>
              <a:t>Semestrul II</a:t>
            </a:r>
          </a:p>
          <a:p>
            <a:pPr marL="0" indent="0">
              <a:buNone/>
            </a:pPr>
            <a:r>
              <a:rPr lang="ro-RO" sz="2400" b="1" dirty="0">
                <a:latin typeface="Times New Roman" panose="02020603050405020304" pitchFamily="18" charset="0"/>
                <a:cs typeface="Times New Roman" panose="02020603050405020304" pitchFamily="18" charset="0"/>
              </a:rPr>
              <a:t> 09 ianuarie - 31 mai 2025</a:t>
            </a:r>
          </a:p>
          <a:p>
            <a:r>
              <a:rPr lang="ro-RO" sz="2400" b="1" dirty="0">
                <a:latin typeface="Times New Roman" panose="02020603050405020304" pitchFamily="18" charset="0"/>
                <a:cs typeface="Times New Roman" panose="02020603050405020304" pitchFamily="18" charset="0"/>
              </a:rPr>
              <a:t>Pentru clasele absolvente a IX-a și a XII-a semestrul al II-lea se va încheia la 23 mai 2025</a:t>
            </a:r>
            <a:endParaRPr lang="en-US" sz="2400"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CCE38E2E-7F65-7C11-B2DB-398991920150}"/>
              </a:ext>
            </a:extLst>
          </p:cNvPr>
          <p:cNvSpPr txBox="1"/>
          <p:nvPr/>
        </p:nvSpPr>
        <p:spPr>
          <a:xfrm>
            <a:off x="7032437" y="1825625"/>
            <a:ext cx="5078550" cy="1785104"/>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marL="285750" indent="-285750">
              <a:buFont typeface="Arial" panose="020B0604020202020204" pitchFamily="34" charset="0"/>
              <a:buChar char="•"/>
            </a:pPr>
            <a:r>
              <a:rPr lang="ro-RO" sz="2400" dirty="0">
                <a:latin typeface="Times New Roman" panose="02020603050405020304" pitchFamily="18" charset="0"/>
                <a:cs typeface="Times New Roman" panose="02020603050405020304" pitchFamily="18" charset="0"/>
              </a:rPr>
              <a:t>Vacanța de primăvară</a:t>
            </a:r>
          </a:p>
          <a:p>
            <a:r>
              <a:rPr lang="ro-RO" sz="2400" dirty="0">
                <a:latin typeface="Times New Roman" panose="02020603050405020304" pitchFamily="18" charset="0"/>
                <a:cs typeface="Times New Roman" panose="02020603050405020304" pitchFamily="18" charset="0"/>
              </a:rPr>
              <a:t>  3 - 9 martie 2025</a:t>
            </a:r>
          </a:p>
          <a:p>
            <a:pPr marL="285750" indent="-285750">
              <a:buFont typeface="Arial" panose="020B0604020202020204" pitchFamily="34" charset="0"/>
              <a:buChar char="•"/>
            </a:pPr>
            <a:r>
              <a:rPr lang="ro-RO" sz="2400" dirty="0">
                <a:latin typeface="Times New Roman" panose="02020603050405020304" pitchFamily="18" charset="0"/>
                <a:cs typeface="Times New Roman" panose="02020603050405020304" pitchFamily="18" charset="0"/>
              </a:rPr>
              <a:t>Vacanța de Paști</a:t>
            </a:r>
          </a:p>
          <a:p>
            <a:r>
              <a:rPr lang="ro-RO" sz="2400" dirty="0">
                <a:latin typeface="Times New Roman" panose="02020603050405020304" pitchFamily="18" charset="0"/>
                <a:cs typeface="Times New Roman" panose="02020603050405020304" pitchFamily="18" charset="0"/>
              </a:rPr>
              <a:t>  19 – 28 aprilie 2025</a:t>
            </a:r>
          </a:p>
          <a:p>
            <a:pPr marL="285750" indent="-285750">
              <a:buFont typeface="Arial" panose="020B0604020202020204" pitchFamily="34" charset="0"/>
              <a:buChar char="•"/>
            </a:pPr>
            <a:endParaRPr lang="en-US" dirty="0"/>
          </a:p>
        </p:txBody>
      </p:sp>
      <p:sp>
        <p:nvSpPr>
          <p:cNvPr id="6" name="TextBox 5">
            <a:extLst>
              <a:ext uri="{FF2B5EF4-FFF2-40B4-BE49-F238E27FC236}">
                <a16:creationId xmlns:a16="http://schemas.microsoft.com/office/drawing/2014/main" id="{3C4FEB69-4863-C41B-C2B9-AA40326BAE33}"/>
              </a:ext>
            </a:extLst>
          </p:cNvPr>
          <p:cNvSpPr txBox="1"/>
          <p:nvPr/>
        </p:nvSpPr>
        <p:spPr>
          <a:xfrm>
            <a:off x="1263721" y="4613097"/>
            <a:ext cx="10584978" cy="2246769"/>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sz="2800" b="1" i="0" dirty="0" err="1">
                <a:solidFill>
                  <a:srgbClr val="111827"/>
                </a:solidFill>
                <a:effectLst/>
                <a:latin typeface="Onest"/>
              </a:rPr>
              <a:t>Sesiunea</a:t>
            </a:r>
            <a:r>
              <a:rPr lang="en-US" sz="2800" b="1" i="0" dirty="0">
                <a:solidFill>
                  <a:srgbClr val="111827"/>
                </a:solidFill>
                <a:effectLst/>
                <a:latin typeface="Onest"/>
              </a:rPr>
              <a:t> de </a:t>
            </a:r>
            <a:r>
              <a:rPr lang="en-US" sz="2800" b="1" i="0" dirty="0" err="1">
                <a:solidFill>
                  <a:srgbClr val="111827"/>
                </a:solidFill>
                <a:effectLst/>
                <a:latin typeface="Onest"/>
              </a:rPr>
              <a:t>examene</a:t>
            </a:r>
            <a:r>
              <a:rPr lang="en-US" sz="2800" b="1" i="0" dirty="0">
                <a:solidFill>
                  <a:srgbClr val="111827"/>
                </a:solidFill>
                <a:effectLst/>
                <a:latin typeface="Onest"/>
              </a:rPr>
              <a:t> se </a:t>
            </a:r>
            <a:r>
              <a:rPr lang="en-US" sz="2800" b="1" i="0" dirty="0" err="1">
                <a:solidFill>
                  <a:srgbClr val="111827"/>
                </a:solidFill>
                <a:effectLst/>
                <a:latin typeface="Onest"/>
              </a:rPr>
              <a:t>va</a:t>
            </a:r>
            <a:r>
              <a:rPr lang="en-US" sz="2800" b="1" i="0" dirty="0">
                <a:solidFill>
                  <a:srgbClr val="111827"/>
                </a:solidFill>
                <a:effectLst/>
                <a:latin typeface="Onest"/>
              </a:rPr>
              <a:t> </a:t>
            </a:r>
            <a:r>
              <a:rPr lang="en-US" sz="2800" b="1" i="0" dirty="0" err="1">
                <a:solidFill>
                  <a:srgbClr val="111827"/>
                </a:solidFill>
                <a:effectLst/>
                <a:latin typeface="Onest"/>
              </a:rPr>
              <a:t>desfășura</a:t>
            </a:r>
            <a:r>
              <a:rPr lang="en-US" sz="2800" b="1" i="0" dirty="0">
                <a:solidFill>
                  <a:srgbClr val="111827"/>
                </a:solidFill>
                <a:effectLst/>
                <a:latin typeface="Onest"/>
              </a:rPr>
              <a:t>:</a:t>
            </a:r>
            <a:br>
              <a:rPr lang="en-US" sz="2800" b="1" dirty="0"/>
            </a:br>
            <a:r>
              <a:rPr lang="en-US" sz="2800" b="1" i="0" dirty="0">
                <a:solidFill>
                  <a:srgbClr val="111827"/>
                </a:solidFill>
                <a:effectLst/>
                <a:latin typeface="Onest"/>
              </a:rPr>
              <a:t>#  </a:t>
            </a:r>
            <a:r>
              <a:rPr lang="en-US" sz="2800" b="1" i="0" dirty="0" err="1">
                <a:solidFill>
                  <a:srgbClr val="111827"/>
                </a:solidFill>
                <a:effectLst/>
                <a:latin typeface="Onest"/>
              </a:rPr>
              <a:t>absolvirea</a:t>
            </a:r>
            <a:r>
              <a:rPr lang="en-US" sz="2800" b="1" i="0" dirty="0">
                <a:solidFill>
                  <a:srgbClr val="111827"/>
                </a:solidFill>
                <a:effectLst/>
                <a:latin typeface="Onest"/>
              </a:rPr>
              <a:t> </a:t>
            </a:r>
            <a:r>
              <a:rPr lang="en-US" sz="2800" b="1" i="0" dirty="0" err="1">
                <a:solidFill>
                  <a:srgbClr val="111827"/>
                </a:solidFill>
                <a:effectLst/>
                <a:latin typeface="Onest"/>
              </a:rPr>
              <a:t>învățământului</a:t>
            </a:r>
            <a:r>
              <a:rPr lang="en-US" sz="2800" b="1" i="0" dirty="0">
                <a:solidFill>
                  <a:srgbClr val="111827"/>
                </a:solidFill>
                <a:effectLst/>
                <a:latin typeface="Onest"/>
              </a:rPr>
              <a:t> </a:t>
            </a:r>
            <a:r>
              <a:rPr lang="en-US" sz="2800" b="1" i="0" dirty="0" err="1">
                <a:solidFill>
                  <a:srgbClr val="111827"/>
                </a:solidFill>
                <a:effectLst/>
                <a:latin typeface="Onest"/>
              </a:rPr>
              <a:t>gimnazial</a:t>
            </a:r>
            <a:r>
              <a:rPr lang="en-US" sz="2800" b="1" i="0" dirty="0">
                <a:solidFill>
                  <a:srgbClr val="111827"/>
                </a:solidFill>
                <a:effectLst/>
                <a:latin typeface="Onest"/>
              </a:rPr>
              <a:t>, </a:t>
            </a:r>
            <a:r>
              <a:rPr lang="en-US" sz="2800" b="1" i="0" dirty="0" err="1">
                <a:solidFill>
                  <a:srgbClr val="111827"/>
                </a:solidFill>
                <a:effectLst/>
                <a:latin typeface="Onest"/>
              </a:rPr>
              <a:t>clasa</a:t>
            </a:r>
            <a:r>
              <a:rPr lang="en-US" sz="2800" b="1" i="0" dirty="0">
                <a:solidFill>
                  <a:srgbClr val="111827"/>
                </a:solidFill>
                <a:effectLst/>
                <a:latin typeface="Onest"/>
              </a:rPr>
              <a:t> a IX-a, </a:t>
            </a:r>
            <a:r>
              <a:rPr lang="en-US" sz="2800" b="1" i="0" dirty="0" err="1">
                <a:solidFill>
                  <a:srgbClr val="111827"/>
                </a:solidFill>
                <a:effectLst/>
                <a:latin typeface="Onest"/>
              </a:rPr>
              <a:t>în</a:t>
            </a:r>
            <a:r>
              <a:rPr lang="en-US" sz="2800" b="1" i="0" dirty="0">
                <a:solidFill>
                  <a:srgbClr val="111827"/>
                </a:solidFill>
                <a:effectLst/>
                <a:latin typeface="Onest"/>
              </a:rPr>
              <a:t> </a:t>
            </a:r>
            <a:r>
              <a:rPr lang="en-US" sz="2800" b="1" i="0" dirty="0" err="1">
                <a:solidFill>
                  <a:srgbClr val="111827"/>
                </a:solidFill>
                <a:effectLst/>
                <a:latin typeface="Onest"/>
              </a:rPr>
              <a:t>perioada</a:t>
            </a:r>
            <a:endParaRPr lang="en-US" sz="2800" b="1" i="0" dirty="0">
              <a:solidFill>
                <a:srgbClr val="111827"/>
              </a:solidFill>
              <a:effectLst/>
              <a:latin typeface="Onest"/>
            </a:endParaRPr>
          </a:p>
          <a:p>
            <a:r>
              <a:rPr lang="en-US" sz="2800" b="1" dirty="0">
                <a:solidFill>
                  <a:srgbClr val="111827"/>
                </a:solidFill>
                <a:latin typeface="Onest"/>
              </a:rPr>
              <a:t>                                    </a:t>
            </a:r>
            <a:r>
              <a:rPr lang="en-US" sz="2800" b="1" i="0" dirty="0">
                <a:solidFill>
                  <a:srgbClr val="111827"/>
                </a:solidFill>
                <a:effectLst/>
                <a:latin typeface="Onest"/>
              </a:rPr>
              <a:t> </a:t>
            </a:r>
            <a:r>
              <a:rPr lang="ro-RO" sz="2800" b="1" i="0" dirty="0">
                <a:solidFill>
                  <a:srgbClr val="111827"/>
                </a:solidFill>
                <a:effectLst/>
                <a:latin typeface="Onest"/>
              </a:rPr>
              <a:t>2 </a:t>
            </a:r>
            <a:r>
              <a:rPr lang="en-US" sz="2800" b="1" i="0" dirty="0">
                <a:solidFill>
                  <a:srgbClr val="111827"/>
                </a:solidFill>
                <a:effectLst/>
                <a:latin typeface="Onest"/>
              </a:rPr>
              <a:t>-</a:t>
            </a:r>
            <a:r>
              <a:rPr lang="ro-RO" sz="2800" b="1" i="0" dirty="0">
                <a:solidFill>
                  <a:srgbClr val="111827"/>
                </a:solidFill>
                <a:effectLst/>
                <a:latin typeface="Onest"/>
              </a:rPr>
              <a:t> </a:t>
            </a:r>
            <a:r>
              <a:rPr lang="en-US" sz="2800" b="1" i="0" dirty="0">
                <a:solidFill>
                  <a:srgbClr val="111827"/>
                </a:solidFill>
                <a:effectLst/>
                <a:latin typeface="Onest"/>
              </a:rPr>
              <a:t>1</a:t>
            </a:r>
            <a:r>
              <a:rPr lang="ro-RO" sz="2800" b="1" i="0" dirty="0">
                <a:solidFill>
                  <a:srgbClr val="111827"/>
                </a:solidFill>
                <a:effectLst/>
                <a:latin typeface="Onest"/>
              </a:rPr>
              <a:t>2</a:t>
            </a:r>
            <a:r>
              <a:rPr lang="en-US" sz="2800" b="1" i="0" dirty="0">
                <a:solidFill>
                  <a:srgbClr val="111827"/>
                </a:solidFill>
                <a:effectLst/>
                <a:latin typeface="Onest"/>
              </a:rPr>
              <a:t> </a:t>
            </a:r>
            <a:r>
              <a:rPr lang="en-US" sz="2800" b="1" i="0" dirty="0" err="1">
                <a:solidFill>
                  <a:srgbClr val="111827"/>
                </a:solidFill>
                <a:effectLst/>
                <a:latin typeface="Onest"/>
              </a:rPr>
              <a:t>iunie</a:t>
            </a:r>
            <a:r>
              <a:rPr lang="en-US" sz="2800" b="1" i="0" dirty="0">
                <a:solidFill>
                  <a:srgbClr val="111827"/>
                </a:solidFill>
                <a:effectLst/>
                <a:latin typeface="Onest"/>
              </a:rPr>
              <a:t> 202</a:t>
            </a:r>
            <a:r>
              <a:rPr lang="ro-RO" sz="2800" b="1" i="0" dirty="0">
                <a:solidFill>
                  <a:srgbClr val="111827"/>
                </a:solidFill>
                <a:effectLst/>
                <a:latin typeface="Onest"/>
              </a:rPr>
              <a:t>5</a:t>
            </a:r>
            <a:br>
              <a:rPr lang="en-US" sz="2800" b="1" dirty="0"/>
            </a:br>
            <a:r>
              <a:rPr lang="en-US" sz="2800" b="1" i="0" dirty="0">
                <a:solidFill>
                  <a:srgbClr val="111827"/>
                </a:solidFill>
                <a:effectLst/>
                <a:latin typeface="Onest"/>
              </a:rPr>
              <a:t># </a:t>
            </a:r>
            <a:r>
              <a:rPr lang="en-US" sz="2800" b="1" i="0" dirty="0" err="1">
                <a:solidFill>
                  <a:srgbClr val="111827"/>
                </a:solidFill>
                <a:effectLst/>
                <a:latin typeface="Onest"/>
              </a:rPr>
              <a:t>absolvirea</a:t>
            </a:r>
            <a:r>
              <a:rPr lang="en-US" sz="2800" b="1" i="0" dirty="0">
                <a:solidFill>
                  <a:srgbClr val="111827"/>
                </a:solidFill>
                <a:effectLst/>
                <a:latin typeface="Onest"/>
              </a:rPr>
              <a:t> </a:t>
            </a:r>
            <a:r>
              <a:rPr lang="en-US" sz="2800" b="1" i="0" dirty="0" err="1">
                <a:solidFill>
                  <a:srgbClr val="111827"/>
                </a:solidFill>
                <a:effectLst/>
                <a:latin typeface="Onest"/>
              </a:rPr>
              <a:t>învățământului</a:t>
            </a:r>
            <a:r>
              <a:rPr lang="en-US" sz="2800" b="1" i="0" dirty="0">
                <a:solidFill>
                  <a:srgbClr val="111827"/>
                </a:solidFill>
                <a:effectLst/>
                <a:latin typeface="Onest"/>
              </a:rPr>
              <a:t> </a:t>
            </a:r>
            <a:r>
              <a:rPr lang="en-US" sz="2800" b="1" i="0" dirty="0" err="1">
                <a:solidFill>
                  <a:srgbClr val="111827"/>
                </a:solidFill>
                <a:effectLst/>
                <a:latin typeface="Onest"/>
              </a:rPr>
              <a:t>liceal</a:t>
            </a:r>
            <a:r>
              <a:rPr lang="en-US" sz="2800" b="1" i="0" dirty="0">
                <a:solidFill>
                  <a:srgbClr val="111827"/>
                </a:solidFill>
                <a:effectLst/>
                <a:latin typeface="Onest"/>
              </a:rPr>
              <a:t>, </a:t>
            </a:r>
            <a:r>
              <a:rPr lang="en-US" sz="2800" b="1" i="0" dirty="0" err="1">
                <a:solidFill>
                  <a:srgbClr val="111827"/>
                </a:solidFill>
                <a:effectLst/>
                <a:latin typeface="Onest"/>
              </a:rPr>
              <a:t>clasa</a:t>
            </a:r>
            <a:r>
              <a:rPr lang="en-US" sz="2800" b="1" i="0" dirty="0">
                <a:solidFill>
                  <a:srgbClr val="111827"/>
                </a:solidFill>
                <a:effectLst/>
                <a:latin typeface="Onest"/>
              </a:rPr>
              <a:t> a XII-a, </a:t>
            </a:r>
            <a:r>
              <a:rPr lang="en-US" sz="2800" b="1" i="0" dirty="0" err="1">
                <a:solidFill>
                  <a:srgbClr val="111827"/>
                </a:solidFill>
                <a:effectLst/>
                <a:latin typeface="Onest"/>
              </a:rPr>
              <a:t>în</a:t>
            </a:r>
            <a:r>
              <a:rPr lang="en-US" sz="2800" b="1" i="0" dirty="0">
                <a:solidFill>
                  <a:srgbClr val="111827"/>
                </a:solidFill>
                <a:effectLst/>
                <a:latin typeface="Onest"/>
              </a:rPr>
              <a:t> </a:t>
            </a:r>
            <a:r>
              <a:rPr lang="en-US" sz="2800" b="1" i="0" dirty="0" err="1">
                <a:solidFill>
                  <a:srgbClr val="111827"/>
                </a:solidFill>
                <a:effectLst/>
                <a:latin typeface="Onest"/>
              </a:rPr>
              <a:t>perioada</a:t>
            </a:r>
            <a:r>
              <a:rPr lang="en-US" sz="2800" b="1" i="0" dirty="0">
                <a:solidFill>
                  <a:srgbClr val="111827"/>
                </a:solidFill>
                <a:effectLst/>
                <a:latin typeface="Onest"/>
              </a:rPr>
              <a:t> </a:t>
            </a:r>
          </a:p>
          <a:p>
            <a:r>
              <a:rPr lang="en-US" sz="2800" b="1" dirty="0">
                <a:solidFill>
                  <a:srgbClr val="111827"/>
                </a:solidFill>
                <a:latin typeface="Onest"/>
              </a:rPr>
              <a:t>                                     </a:t>
            </a:r>
            <a:r>
              <a:rPr lang="en-US" sz="2800" b="1" i="0" dirty="0">
                <a:solidFill>
                  <a:srgbClr val="111827"/>
                </a:solidFill>
                <a:effectLst/>
                <a:latin typeface="Onest"/>
              </a:rPr>
              <a:t>3</a:t>
            </a:r>
            <a:r>
              <a:rPr lang="ro-RO" sz="2800" b="1" i="0" dirty="0">
                <a:solidFill>
                  <a:srgbClr val="111827"/>
                </a:solidFill>
                <a:effectLst/>
                <a:latin typeface="Onest"/>
              </a:rPr>
              <a:t> </a:t>
            </a:r>
            <a:r>
              <a:rPr lang="en-US" sz="2800" b="1" i="0" dirty="0">
                <a:solidFill>
                  <a:srgbClr val="111827"/>
                </a:solidFill>
                <a:effectLst/>
                <a:latin typeface="Onest"/>
              </a:rPr>
              <a:t>-</a:t>
            </a:r>
            <a:r>
              <a:rPr lang="ro-RO" sz="2800" b="1" i="0" dirty="0">
                <a:solidFill>
                  <a:srgbClr val="111827"/>
                </a:solidFill>
                <a:effectLst/>
                <a:latin typeface="Onest"/>
              </a:rPr>
              <a:t> </a:t>
            </a:r>
            <a:r>
              <a:rPr lang="en-US" sz="2800" b="1" i="0" dirty="0">
                <a:solidFill>
                  <a:srgbClr val="111827"/>
                </a:solidFill>
                <a:effectLst/>
                <a:latin typeface="Onest"/>
              </a:rPr>
              <a:t>2</a:t>
            </a:r>
            <a:r>
              <a:rPr lang="ro-RO" sz="2800" b="1" i="0" dirty="0">
                <a:solidFill>
                  <a:srgbClr val="111827"/>
                </a:solidFill>
                <a:effectLst/>
                <a:latin typeface="Onest"/>
              </a:rPr>
              <a:t>0</a:t>
            </a:r>
            <a:r>
              <a:rPr lang="en-US" sz="2800" b="1" i="0" dirty="0">
                <a:solidFill>
                  <a:srgbClr val="111827"/>
                </a:solidFill>
                <a:effectLst/>
                <a:latin typeface="Onest"/>
              </a:rPr>
              <a:t> </a:t>
            </a:r>
            <a:r>
              <a:rPr lang="en-US" sz="2800" b="1" i="0" dirty="0" err="1">
                <a:solidFill>
                  <a:srgbClr val="111827"/>
                </a:solidFill>
                <a:effectLst/>
                <a:latin typeface="Onest"/>
              </a:rPr>
              <a:t>iunie</a:t>
            </a:r>
            <a:r>
              <a:rPr lang="en-US" sz="2800" b="1" i="0" dirty="0">
                <a:solidFill>
                  <a:srgbClr val="111827"/>
                </a:solidFill>
                <a:effectLst/>
                <a:latin typeface="Onest"/>
              </a:rPr>
              <a:t> 202</a:t>
            </a:r>
            <a:r>
              <a:rPr lang="ro-RO" sz="2800" b="1" i="0" dirty="0">
                <a:solidFill>
                  <a:srgbClr val="111827"/>
                </a:solidFill>
                <a:effectLst/>
                <a:latin typeface="Onest"/>
              </a:rPr>
              <a:t>5</a:t>
            </a:r>
            <a:endParaRPr lang="en-US" sz="2800" b="1" dirty="0"/>
          </a:p>
        </p:txBody>
      </p:sp>
    </p:spTree>
    <p:extLst>
      <p:ext uri="{BB962C8B-B14F-4D97-AF65-F5344CB8AC3E}">
        <p14:creationId xmlns:p14="http://schemas.microsoft.com/office/powerpoint/2010/main" val="21516820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2AF5A-4423-E67D-06BA-4E2D3359C329}"/>
              </a:ext>
            </a:extLst>
          </p:cNvPr>
          <p:cNvSpPr>
            <a:spLocks noGrp="1"/>
          </p:cNvSpPr>
          <p:nvPr>
            <p:ph type="title"/>
          </p:nvPr>
        </p:nvSpPr>
        <p:spPr>
          <a:xfrm>
            <a:off x="246580" y="365125"/>
            <a:ext cx="4609672" cy="6343900"/>
          </a:xfrm>
        </p:spPr>
        <p:style>
          <a:lnRef idx="1">
            <a:schemeClr val="accent5"/>
          </a:lnRef>
          <a:fillRef idx="2">
            <a:schemeClr val="accent5"/>
          </a:fillRef>
          <a:effectRef idx="1">
            <a:schemeClr val="accent5"/>
          </a:effectRef>
          <a:fontRef idx="minor">
            <a:schemeClr val="dk1"/>
          </a:fontRef>
        </p:style>
        <p:txBody>
          <a:bodyPr/>
          <a:lstStyle/>
          <a:p>
            <a:r>
              <a:rPr lang="ro-RO" dirty="0"/>
              <a:t>Rapoartele pentru</a:t>
            </a:r>
            <a:br>
              <a:rPr lang="ro-RO" dirty="0"/>
            </a:br>
            <a:r>
              <a:rPr lang="ro-RO" dirty="0"/>
              <a:t> părinți: </a:t>
            </a:r>
            <a:br>
              <a:rPr lang="ro-RO" dirty="0"/>
            </a:br>
            <a:r>
              <a:rPr lang="ro-RO" dirty="0"/>
              <a:t>totaluri, </a:t>
            </a:r>
            <a:br>
              <a:rPr lang="ro-RO" dirty="0"/>
            </a:br>
            <a:r>
              <a:rPr lang="ro-RO" dirty="0"/>
              <a:t>analiză, </a:t>
            </a:r>
            <a:br>
              <a:rPr lang="ro-RO" dirty="0"/>
            </a:br>
            <a:r>
              <a:rPr lang="ro-RO" dirty="0"/>
              <a:t>sugestii, propuneri</a:t>
            </a:r>
            <a:endParaRPr lang="en-US" dirty="0"/>
          </a:p>
        </p:txBody>
      </p:sp>
      <p:pic>
        <p:nvPicPr>
          <p:cNvPr id="4" name="Picture 3">
            <a:extLst>
              <a:ext uri="{FF2B5EF4-FFF2-40B4-BE49-F238E27FC236}">
                <a16:creationId xmlns:a16="http://schemas.microsoft.com/office/drawing/2014/main" id="{E43EDC24-17CB-134C-489D-3B1CA93368F1}"/>
              </a:ext>
            </a:extLst>
          </p:cNvPr>
          <p:cNvPicPr>
            <a:picLocks noChangeAspect="1"/>
          </p:cNvPicPr>
          <p:nvPr/>
        </p:nvPicPr>
        <p:blipFill>
          <a:blip r:embed="rId2"/>
          <a:srcRect l="23342" t="9588" r="25338" b="9364"/>
          <a:stretch/>
        </p:blipFill>
        <p:spPr>
          <a:xfrm>
            <a:off x="4856252" y="164388"/>
            <a:ext cx="7150813" cy="6693612"/>
          </a:xfrm>
          <a:prstGeom prst="rect">
            <a:avLst/>
          </a:prstGeom>
        </p:spPr>
      </p:pic>
    </p:spTree>
    <p:extLst>
      <p:ext uri="{BB962C8B-B14F-4D97-AF65-F5344CB8AC3E}">
        <p14:creationId xmlns:p14="http://schemas.microsoft.com/office/powerpoint/2010/main" val="4312691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60978" y="335280"/>
            <a:ext cx="9470044" cy="1905001"/>
          </a:xfrm>
        </p:spPr>
        <p:txBody>
          <a:bodyPr>
            <a:normAutofit fontScale="90000"/>
          </a:bodyPr>
          <a:lstStyle/>
          <a:p>
            <a:pPr lvl="0"/>
            <a:r>
              <a:rPr lang="ro-RO" b="1" dirty="0">
                <a:solidFill>
                  <a:schemeClr val="dk1"/>
                </a:solidFill>
                <a:latin typeface="Times New Roman"/>
                <a:ea typeface="Times New Roman"/>
                <a:cs typeface="Times New Roman"/>
                <a:sym typeface="Times New Roman"/>
              </a:rPr>
              <a:t> </a:t>
            </a:r>
            <a:r>
              <a:rPr lang="ro-RO" sz="3600" b="1" dirty="0">
                <a:solidFill>
                  <a:schemeClr val="dk1"/>
                </a:solidFill>
                <a:latin typeface="Palatino Linotype" panose="02040502050505030304" pitchFamily="18" charset="0"/>
                <a:ea typeface="Times New Roman"/>
                <a:cs typeface="Times New Roman"/>
                <a:sym typeface="Times New Roman"/>
              </a:rPr>
              <a:t>Comportamentul copiilor în mediul online în funcție de vârstă și posibilele riscuri asociate acestora</a:t>
            </a:r>
            <a:br>
              <a:rPr lang="ro-RO" b="1" dirty="0">
                <a:solidFill>
                  <a:schemeClr val="dk1"/>
                </a:solidFill>
                <a:latin typeface="Algerian" panose="04020705040A02060702" pitchFamily="82" charset="0"/>
                <a:ea typeface="Arial Black"/>
                <a:cs typeface="Arial Black"/>
                <a:sym typeface="Arial Black"/>
              </a:rPr>
            </a:br>
            <a:endParaRPr lang="en-US" dirty="0">
              <a:latin typeface="Algerian" panose="04020705040A02060702" pitchFamily="82" charset="0"/>
            </a:endParaRPr>
          </a:p>
        </p:txBody>
      </p:sp>
      <p:pic>
        <p:nvPicPr>
          <p:cNvPr id="4" name="Google Shape;262;p17"/>
          <p:cNvPicPr preferRelativeResize="0">
            <a:picLocks noGrp="1"/>
          </p:cNvPicPr>
          <p:nvPr>
            <p:ph idx="1"/>
          </p:nvPr>
        </p:nvPicPr>
        <p:blipFill>
          <a:blip r:embed="rId2">
            <a:alphaModFix/>
          </a:blip>
          <a:stretch>
            <a:fillRect/>
          </a:stretch>
        </p:blipFill>
        <p:spPr>
          <a:xfrm>
            <a:off x="2821858" y="2900516"/>
            <a:ext cx="6420465" cy="3401961"/>
          </a:xfrm>
          <a:prstGeom prst="rect">
            <a:avLst/>
          </a:prstGeom>
          <a:noFill/>
          <a:ln>
            <a:noFill/>
          </a:ln>
        </p:spPr>
      </p:pic>
      <p:pic>
        <p:nvPicPr>
          <p:cNvPr id="3" name="Рисунок 3" descr="https://lh4.googleusercontent.com/ARUQNHdmRHlggM93X81ZHH2yUmYR2vR_IzK2fb1OW3CY8IKbTNpIJnSdlCUOe0SzRCklmZbPgNDENY9EMP1hgqo5ipgzgXX8P4rKQRSOPoaHNh_6WvAW7he-ZoGXfCKx3KnBcfA">
            <a:extLst>
              <a:ext uri="{FF2B5EF4-FFF2-40B4-BE49-F238E27FC236}">
                <a16:creationId xmlns:a16="http://schemas.microsoft.com/office/drawing/2014/main" id="{B66D941C-DB5D-EACB-7998-E9B817EE731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9543" y="6640"/>
            <a:ext cx="946150" cy="984250"/>
          </a:xfrm>
          <a:prstGeom prst="rect">
            <a:avLst/>
          </a:prstGeom>
          <a:noFill/>
          <a:ln>
            <a:noFill/>
          </a:ln>
        </p:spPr>
      </p:pic>
    </p:spTree>
    <p:extLst>
      <p:ext uri="{BB962C8B-B14F-4D97-AF65-F5344CB8AC3E}">
        <p14:creationId xmlns:p14="http://schemas.microsoft.com/office/powerpoint/2010/main" val="23794846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275;p23"/>
          <p:cNvPicPr preferRelativeResize="0"/>
          <p:nvPr/>
        </p:nvPicPr>
        <p:blipFill rotWithShape="1">
          <a:blip r:embed="rId2">
            <a:alphaModFix/>
          </a:blip>
          <a:srcRect l="5726" t="21454" r="39484" b="22438"/>
          <a:stretch/>
        </p:blipFill>
        <p:spPr>
          <a:xfrm>
            <a:off x="319102" y="400695"/>
            <a:ext cx="10193805" cy="5832648"/>
          </a:xfrm>
          <a:prstGeom prst="rect">
            <a:avLst/>
          </a:prstGeom>
          <a:noFill/>
          <a:ln>
            <a:noFill/>
          </a:ln>
        </p:spPr>
      </p:pic>
      <p:pic>
        <p:nvPicPr>
          <p:cNvPr id="3" name="Рисунок 3" descr="https://lh4.googleusercontent.com/ARUQNHdmRHlggM93X81ZHH2yUmYR2vR_IzK2fb1OW3CY8IKbTNpIJnSdlCUOe0SzRCklmZbPgNDENY9EMP1hgqo5ipgzgXX8P4rKQRSOPoaHNh_6WvAW7he-ZoGXfCKx3KnBcfA">
            <a:extLst>
              <a:ext uri="{FF2B5EF4-FFF2-40B4-BE49-F238E27FC236}">
                <a16:creationId xmlns:a16="http://schemas.microsoft.com/office/drawing/2014/main" id="{5F9D2869-39F8-C358-BED1-C75046FEBCA6}"/>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46150" cy="984250"/>
          </a:xfrm>
          <a:prstGeom prst="rect">
            <a:avLst/>
          </a:prstGeom>
          <a:noFill/>
          <a:ln>
            <a:noFill/>
          </a:ln>
        </p:spPr>
      </p:pic>
    </p:spTree>
    <p:extLst>
      <p:ext uri="{BB962C8B-B14F-4D97-AF65-F5344CB8AC3E}">
        <p14:creationId xmlns:p14="http://schemas.microsoft.com/office/powerpoint/2010/main" val="17792291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52B47-74DD-421C-A017-D4860BF882C2}"/>
              </a:ext>
            </a:extLst>
          </p:cNvPr>
          <p:cNvSpPr>
            <a:spLocks noGrp="1"/>
          </p:cNvSpPr>
          <p:nvPr>
            <p:ph type="ctrTitle"/>
          </p:nvPr>
        </p:nvSpPr>
        <p:spPr>
          <a:xfrm>
            <a:off x="680721" y="1849120"/>
            <a:ext cx="4104639" cy="4094480"/>
          </a:xfrm>
        </p:spPr>
        <p:style>
          <a:lnRef idx="1">
            <a:schemeClr val="accent6"/>
          </a:lnRef>
          <a:fillRef idx="2">
            <a:schemeClr val="accent6"/>
          </a:fillRef>
          <a:effectRef idx="1">
            <a:schemeClr val="accent6"/>
          </a:effectRef>
          <a:fontRef idx="minor">
            <a:schemeClr val="dk1"/>
          </a:fontRef>
        </p:style>
        <p:txBody>
          <a:bodyPr>
            <a:noAutofit/>
          </a:bodyPr>
          <a:lstStyle/>
          <a:p>
            <a:pPr algn="ctr"/>
            <a:br>
              <a:rPr lang="ro-RO" sz="4000" b="1" dirty="0">
                <a:latin typeface="Times New Roman" panose="02020603050405020304" pitchFamily="18" charset="0"/>
                <a:cs typeface="Times New Roman" panose="02020603050405020304" pitchFamily="18" charset="0"/>
              </a:rPr>
            </a:br>
            <a:r>
              <a:rPr lang="ro-MD" sz="2800" b="1" i="1" dirty="0">
                <a:latin typeface="Times New Roman" panose="02020603050405020304" pitchFamily="18" charset="0"/>
                <a:cs typeface="Times New Roman" panose="02020603050405020304" pitchFamily="18" charset="0"/>
              </a:rPr>
              <a:t>Securitatea </a:t>
            </a:r>
            <a:r>
              <a:rPr lang="ro-RO" sz="2800" b="1" i="1" dirty="0">
                <a:latin typeface="Times New Roman" panose="02020603050405020304" pitchFamily="18" charset="0"/>
                <a:cs typeface="Times New Roman" panose="02020603050405020304" pitchFamily="18" charset="0"/>
              </a:rPr>
              <a:t>în perioada vacanțelor</a:t>
            </a:r>
            <a:br>
              <a:rPr lang="ro-RO" sz="2800" b="1" dirty="0">
                <a:latin typeface="Times New Roman" panose="02020603050405020304" pitchFamily="18" charset="0"/>
                <a:cs typeface="Times New Roman" panose="02020603050405020304" pitchFamily="18" charset="0"/>
              </a:rPr>
            </a:br>
            <a:r>
              <a:rPr lang="ro-RO" sz="2800" b="1" dirty="0">
                <a:latin typeface="Times New Roman" panose="02020603050405020304" pitchFamily="18" charset="0"/>
                <a:cs typeface="Times New Roman" panose="02020603050405020304" pitchFamily="18" charset="0"/>
              </a:rPr>
              <a:t>Comportamentul și respectarea regulilor de securitate, în perioada vacanțelor,  în scopul prevenirii situațiilor de risc pentru viață și sănătatea copiilor</a:t>
            </a:r>
            <a:br>
              <a:rPr lang="en-GB" sz="4000" b="1" dirty="0">
                <a:latin typeface="Times New Roman" panose="02020603050405020304" pitchFamily="18" charset="0"/>
                <a:cs typeface="Times New Roman" panose="02020603050405020304" pitchFamily="18" charset="0"/>
              </a:rPr>
            </a:br>
            <a:endParaRPr lang="en-US" sz="4000" b="1"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FB9B6D0F-CEF9-9E15-685D-EDB27C70E802}"/>
              </a:ext>
            </a:extLst>
          </p:cNvPr>
          <p:cNvSpPr txBox="1"/>
          <p:nvPr/>
        </p:nvSpPr>
        <p:spPr>
          <a:xfrm>
            <a:off x="6380480" y="1452880"/>
            <a:ext cx="5405120" cy="4401205"/>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ro-MD" sz="2800" i="1" dirty="0">
                <a:solidFill>
                  <a:schemeClr val="tx1"/>
                </a:solidFill>
                <a:latin typeface="Cambria" panose="02040503050406030204" pitchFamily="18" charset="0"/>
                <a:ea typeface="Cambria" panose="02040503050406030204" pitchFamily="18" charset="0"/>
              </a:rPr>
              <a:t>Instruirea elevilor cu referire la profilaxia și măsurile obligatorii de protejare împotriva infectării și alte situații de risc pentru viață și sănătate (pericole de incendii, traficul rutier, electrocutare și alte cazuri care pot apărea în perioada vacanței, când copiii dispun de timp liber pentru joacă, călătorii și alte modalități de odihnă).</a:t>
            </a:r>
            <a:endParaRPr lang="en-GB" sz="2800" i="1" dirty="0">
              <a:solidFill>
                <a:schemeClr val="tx1"/>
              </a:solidFill>
              <a:latin typeface="Cambria" panose="02040503050406030204" pitchFamily="18" charset="0"/>
              <a:ea typeface="Cambria" panose="02040503050406030204" pitchFamily="18" charset="0"/>
            </a:endParaRPr>
          </a:p>
        </p:txBody>
      </p:sp>
      <p:pic>
        <p:nvPicPr>
          <p:cNvPr id="5" name="Picture 2" descr="Învățământ primar, 2019-2020 | ȘCOALA GIMNAZIALĂ NR. 79">
            <a:extLst>
              <a:ext uri="{FF2B5EF4-FFF2-40B4-BE49-F238E27FC236}">
                <a16:creationId xmlns:a16="http://schemas.microsoft.com/office/drawing/2014/main" id="{F18AA1C6-5FB3-FDBE-3006-6B257E41E6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9332" y="355600"/>
            <a:ext cx="2313588" cy="1371863"/>
          </a:xfrm>
          <a:prstGeom prst="rect">
            <a:avLst/>
          </a:prstGeom>
          <a:noFill/>
          <a:extLst>
            <a:ext uri="{909E8E84-426E-40DD-AFC4-6F175D3DCCD1}">
              <a14:hiddenFill xmlns:a14="http://schemas.microsoft.com/office/drawing/2010/main">
                <a:solidFill>
                  <a:srgbClr val="FFFFFF"/>
                </a:solidFill>
              </a14:hiddenFill>
            </a:ext>
          </a:extLst>
        </p:spPr>
      </p:pic>
      <p:pic>
        <p:nvPicPr>
          <p:cNvPr id="3" name="Рисунок 3" descr="https://lh4.googleusercontent.com/ARUQNHdmRHlggM93X81ZHH2yUmYR2vR_IzK2fb1OW3CY8IKbTNpIJnSdlCUOe0SzRCklmZbPgNDENY9EMP1hgqo5ipgzgXX8P4rKQRSOPoaHNh_6WvAW7he-ZoGXfCKx3KnBcfA">
            <a:extLst>
              <a:ext uri="{FF2B5EF4-FFF2-40B4-BE49-F238E27FC236}">
                <a16:creationId xmlns:a16="http://schemas.microsoft.com/office/drawing/2014/main" id="{66FDC1A1-2DD4-138C-7822-2BF45DB95FA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2135" y="67441"/>
            <a:ext cx="946150" cy="984250"/>
          </a:xfrm>
          <a:prstGeom prst="rect">
            <a:avLst/>
          </a:prstGeom>
          <a:noFill/>
          <a:ln>
            <a:noFill/>
          </a:ln>
        </p:spPr>
      </p:pic>
    </p:spTree>
    <p:extLst>
      <p:ext uri="{BB962C8B-B14F-4D97-AF65-F5344CB8AC3E}">
        <p14:creationId xmlns:p14="http://schemas.microsoft.com/office/powerpoint/2010/main" val="27017319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8659" y="304800"/>
            <a:ext cx="5264381" cy="1967346"/>
          </a:xfrm>
        </p:spPr>
        <p:txBody>
          <a:bodyPr/>
          <a:lstStyle/>
          <a:p>
            <a:r>
              <a:rPr lang="ro-MD" sz="3600" b="1" i="1" dirty="0">
                <a:latin typeface="Arial Rounded MT Bold" panose="020F0704030504030204" pitchFamily="34" charset="0"/>
              </a:rPr>
              <a:t>Organizare alegerilor democratice pentru Consiliul elevilor</a:t>
            </a:r>
            <a:endParaRPr lang="en-GB" sz="3600" b="1" i="1" dirty="0">
              <a:latin typeface="Arial Rounded MT Bold" panose="020F0704030504030204" pitchFamily="34" charset="0"/>
            </a:endParaRPr>
          </a:p>
        </p:txBody>
      </p:sp>
      <p:sp>
        <p:nvSpPr>
          <p:cNvPr id="4" name="Text Placeholder 3"/>
          <p:cNvSpPr>
            <a:spLocks noGrp="1"/>
          </p:cNvSpPr>
          <p:nvPr>
            <p:ph type="body" sz="half" idx="15"/>
          </p:nvPr>
        </p:nvSpPr>
        <p:spPr>
          <a:xfrm>
            <a:off x="207818" y="2667000"/>
            <a:ext cx="6165273" cy="3589338"/>
          </a:xfrm>
        </p:spPr>
        <p:txBody>
          <a:bodyPr>
            <a:normAutofit fontScale="92500" lnSpcReduction="10000"/>
          </a:bodyPr>
          <a:lstStyle/>
          <a:p>
            <a:r>
              <a:rPr lang="ro-MD" sz="3200" dirty="0"/>
              <a:t>Fiecare clasă are cel puțin un reprezentant al clasei în Consiliul elevilor. </a:t>
            </a:r>
          </a:p>
          <a:p>
            <a:r>
              <a:rPr lang="ro-MD" sz="3200" dirty="0"/>
              <a:t>Consiliul elevilor se întrunește la ședințe cel puțin o dată în lună.</a:t>
            </a:r>
          </a:p>
          <a:p>
            <a:r>
              <a:rPr lang="ro-MD" sz="3200" dirty="0"/>
              <a:t>Consiliul elevilor se implică direct în organizarea diverselor activități extrașcolare.</a:t>
            </a:r>
          </a:p>
          <a:p>
            <a:endParaRPr lang="en-GB" sz="3200" dirty="0"/>
          </a:p>
        </p:txBody>
      </p:sp>
      <p:sp>
        <p:nvSpPr>
          <p:cNvPr id="7" name="Text Placeholder 6"/>
          <p:cNvSpPr>
            <a:spLocks noGrp="1"/>
          </p:cNvSpPr>
          <p:nvPr>
            <p:ph type="body" sz="quarter" idx="13"/>
          </p:nvPr>
        </p:nvSpPr>
        <p:spPr/>
        <p:txBody>
          <a:bodyPr/>
          <a:lstStyle/>
          <a:p>
            <a:endParaRPr lang="en-GB"/>
          </a:p>
        </p:txBody>
      </p:sp>
      <p:sp>
        <p:nvSpPr>
          <p:cNvPr id="8" name="Text Placeholder 7"/>
          <p:cNvSpPr>
            <a:spLocks noGrp="1"/>
          </p:cNvSpPr>
          <p:nvPr>
            <p:ph type="body" sz="half" idx="17"/>
          </p:nvPr>
        </p:nvSpPr>
        <p:spPr/>
        <p:txBody>
          <a:bodyPr/>
          <a:lstStyle/>
          <a:p>
            <a:endParaRPr lang="en-GB" dirty="0"/>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6845" t="8485" r="6845" b="1819"/>
          <a:stretch/>
        </p:blipFill>
        <p:spPr>
          <a:xfrm>
            <a:off x="6705600" y="304799"/>
            <a:ext cx="4862945" cy="6151419"/>
          </a:xfrm>
          <a:prstGeom prst="rect">
            <a:avLst/>
          </a:prstGeom>
        </p:spPr>
      </p:pic>
      <p:pic>
        <p:nvPicPr>
          <p:cNvPr id="3" name="Рисунок 3" descr="https://lh4.googleusercontent.com/ARUQNHdmRHlggM93X81ZHH2yUmYR2vR_IzK2fb1OW3CY8IKbTNpIJnSdlCUOe0SzRCklmZbPgNDENY9EMP1hgqo5ipgzgXX8P4rKQRSOPoaHNh_6WvAW7he-ZoGXfCKx3KnBcfA">
            <a:extLst>
              <a:ext uri="{FF2B5EF4-FFF2-40B4-BE49-F238E27FC236}">
                <a16:creationId xmlns:a16="http://schemas.microsoft.com/office/drawing/2014/main" id="{3ED52FB8-D5CB-5491-23B9-0824FDA06BA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19484"/>
            <a:ext cx="946150" cy="984250"/>
          </a:xfrm>
          <a:prstGeom prst="rect">
            <a:avLst/>
          </a:prstGeom>
          <a:noFill/>
          <a:ln>
            <a:noFill/>
          </a:ln>
        </p:spPr>
      </p:pic>
    </p:spTree>
    <p:extLst>
      <p:ext uri="{BB962C8B-B14F-4D97-AF65-F5344CB8AC3E}">
        <p14:creationId xmlns:p14="http://schemas.microsoft.com/office/powerpoint/2010/main" val="37957937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1760" y="403190"/>
            <a:ext cx="11761152" cy="2448098"/>
          </a:xfrm>
        </p:spPr>
        <p:txBody>
          <a:bodyPr>
            <a:noAutofit/>
          </a:bodyPr>
          <a:lstStyle/>
          <a:p>
            <a:pPr lvl="0">
              <a:lnSpc>
                <a:spcPct val="100000"/>
              </a:lnSpc>
              <a:spcBef>
                <a:spcPts val="0"/>
              </a:spcBef>
            </a:pPr>
            <a:r>
              <a:rPr lang="ro-RO" sz="3600" b="1" dirty="0">
                <a:solidFill>
                  <a:schemeClr val="tx1"/>
                </a:solidFill>
                <a:latin typeface="Palatino Linotype" panose="02040502050505030304" pitchFamily="18" charset="0"/>
                <a:ea typeface="Arial Black"/>
                <a:cs typeface="Arial Black"/>
                <a:sym typeface="Arial Black"/>
              </a:rPr>
              <a:t>Principala prioritate este </a:t>
            </a:r>
            <a:br>
              <a:rPr lang="ro-RO" sz="3600" dirty="0">
                <a:solidFill>
                  <a:schemeClr val="tx1"/>
                </a:solidFill>
                <a:latin typeface="Palatino Linotype" panose="02040502050505030304" pitchFamily="18" charset="0"/>
              </a:rPr>
            </a:br>
            <a:r>
              <a:rPr lang="ro-RO" sz="3600" b="1" dirty="0">
                <a:solidFill>
                  <a:schemeClr val="tx1"/>
                </a:solidFill>
                <a:latin typeface="Palatino Linotype" panose="02040502050505030304" pitchFamily="18" charset="0"/>
                <a:sym typeface="Arial Black"/>
              </a:rPr>
              <a:t>s</a:t>
            </a:r>
            <a:r>
              <a:rPr lang="ro-RO" sz="3600" b="1" dirty="0">
                <a:solidFill>
                  <a:schemeClr val="tx1"/>
                </a:solidFill>
                <a:latin typeface="Palatino Linotype" panose="02040502050505030304" pitchFamily="18" charset="0"/>
                <a:ea typeface="Arial Black"/>
                <a:cs typeface="Arial Black"/>
                <a:sym typeface="Arial Black"/>
              </a:rPr>
              <a:t>ănătatea și </a:t>
            </a:r>
            <a:br>
              <a:rPr lang="ro-RO" sz="3600" dirty="0">
                <a:solidFill>
                  <a:schemeClr val="tx1"/>
                </a:solidFill>
                <a:latin typeface="Palatino Linotype" panose="02040502050505030304" pitchFamily="18" charset="0"/>
              </a:rPr>
            </a:br>
            <a:r>
              <a:rPr lang="ro-RO" sz="3600" b="1" dirty="0">
                <a:solidFill>
                  <a:schemeClr val="tx1"/>
                </a:solidFill>
                <a:latin typeface="Palatino Linotype" panose="02040502050505030304" pitchFamily="18" charset="0"/>
                <a:ea typeface="Arial Black"/>
                <a:cs typeface="Arial Black"/>
                <a:sym typeface="Arial Black"/>
              </a:rPr>
              <a:t>starea de bine a copilului</a:t>
            </a:r>
            <a:br>
              <a:rPr lang="ro-RO" sz="3600" b="1" dirty="0">
                <a:solidFill>
                  <a:schemeClr val="tx1"/>
                </a:solidFill>
                <a:latin typeface="Palatino Linotype" panose="02040502050505030304" pitchFamily="18" charset="0"/>
                <a:ea typeface="Arial Black"/>
                <a:cs typeface="Arial Black"/>
                <a:sym typeface="Arial Black"/>
              </a:rPr>
            </a:br>
            <a:endParaRPr lang="en-US" sz="3600" dirty="0">
              <a:solidFill>
                <a:schemeClr val="tx1"/>
              </a:solidFill>
              <a:latin typeface="Palatino Linotype" panose="02040502050505030304" pitchFamily="18" charset="0"/>
            </a:endParaRPr>
          </a:p>
        </p:txBody>
      </p:sp>
      <p:pic>
        <p:nvPicPr>
          <p:cNvPr id="8" name="Рисунок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9907" y="3066732"/>
            <a:ext cx="3601525" cy="2692349"/>
          </a:xfrm>
          <a:prstGeom prst="rect">
            <a:avLst/>
          </a:prstGeom>
        </p:spPr>
      </p:pic>
      <p:pic>
        <p:nvPicPr>
          <p:cNvPr id="3" name="Рисунок 3" descr="https://lh4.googleusercontent.com/ARUQNHdmRHlggM93X81ZHH2yUmYR2vR_IzK2fb1OW3CY8IKbTNpIJnSdlCUOe0SzRCklmZbPgNDENY9EMP1hgqo5ipgzgXX8P4rKQRSOPoaHNh_6WvAW7he-ZoGXfCKx3KnBcfA">
            <a:extLst>
              <a:ext uri="{FF2B5EF4-FFF2-40B4-BE49-F238E27FC236}">
                <a16:creationId xmlns:a16="http://schemas.microsoft.com/office/drawing/2014/main" id="{36A75AD3-D1E4-93E7-A760-6699DC573DB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77449"/>
            <a:ext cx="946150" cy="984250"/>
          </a:xfrm>
          <a:prstGeom prst="rect">
            <a:avLst/>
          </a:prstGeom>
          <a:noFill/>
          <a:ln>
            <a:noFill/>
          </a:ln>
        </p:spPr>
      </p:pic>
    </p:spTree>
    <p:extLst>
      <p:ext uri="{BB962C8B-B14F-4D97-AF65-F5344CB8AC3E}">
        <p14:creationId xmlns:p14="http://schemas.microsoft.com/office/powerpoint/2010/main" val="12014750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343675" y="806335"/>
            <a:ext cx="8825658" cy="2466109"/>
          </a:xfrm>
        </p:spPr>
        <p:txBody>
          <a:bodyPr/>
          <a:lstStyle/>
          <a:p>
            <a:pPr lvl="0"/>
            <a:r>
              <a:rPr lang="ro-RO" i="1" cap="none" dirty="0">
                <a:solidFill>
                  <a:schemeClr val="tx1"/>
                </a:solidFill>
                <a:latin typeface="Palatino Linotype" panose="02040502050505030304" pitchFamily="18" charset="0"/>
                <a:ea typeface="Arial Black"/>
                <a:cs typeface="Arial Black"/>
                <a:sym typeface="Arial Black"/>
              </a:rPr>
              <a:t>Evaluarea ședinței:</a:t>
            </a:r>
            <a:br>
              <a:rPr lang="ro-RO" i="1" cap="none" dirty="0">
                <a:solidFill>
                  <a:schemeClr val="tx1"/>
                </a:solidFill>
                <a:latin typeface="Palatino Linotype" panose="02040502050505030304" pitchFamily="18" charset="0"/>
                <a:ea typeface="Arial Black"/>
                <a:cs typeface="Arial Black"/>
                <a:sym typeface="Arial Black"/>
              </a:rPr>
            </a:br>
            <a:endParaRPr lang="en-US" i="1" dirty="0">
              <a:solidFill>
                <a:schemeClr val="tx1"/>
              </a:solidFill>
              <a:latin typeface="Palatino Linotype" panose="02040502050505030304" pitchFamily="18" charset="0"/>
            </a:endParaRPr>
          </a:p>
        </p:txBody>
      </p:sp>
      <p:sp>
        <p:nvSpPr>
          <p:cNvPr id="3" name="Подзаголовок 2"/>
          <p:cNvSpPr>
            <a:spLocks noGrp="1"/>
          </p:cNvSpPr>
          <p:nvPr>
            <p:ph type="subTitle" idx="1"/>
          </p:nvPr>
        </p:nvSpPr>
        <p:spPr>
          <a:xfrm>
            <a:off x="2202872" y="4003964"/>
            <a:ext cx="8617527" cy="1731818"/>
          </a:xfrm>
        </p:spPr>
        <p:txBody>
          <a:bodyPr>
            <a:normAutofit/>
          </a:bodyPr>
          <a:lstStyle/>
          <a:p>
            <a:pPr lvl="0">
              <a:lnSpc>
                <a:spcPct val="100000"/>
              </a:lnSpc>
              <a:spcBef>
                <a:spcPts val="720"/>
              </a:spcBef>
            </a:pPr>
            <a:r>
              <a:rPr lang="ro-RO" sz="2800" i="1" dirty="0">
                <a:solidFill>
                  <a:schemeClr val="dk1"/>
                </a:solidFill>
                <a:latin typeface="Palatino Linotype" panose="02040502050505030304" pitchFamily="18" charset="0"/>
                <a:ea typeface="Arial Black"/>
                <a:cs typeface="Arial Black"/>
                <a:sym typeface="Arial Black"/>
              </a:rPr>
              <a:t>Cum v-ați simțit pe parcursul sedinței? De ce?</a:t>
            </a:r>
            <a:endParaRPr lang="ro-RO" sz="2800" i="1" dirty="0">
              <a:latin typeface="Palatino Linotype" panose="02040502050505030304" pitchFamily="18" charset="0"/>
            </a:endParaRPr>
          </a:p>
          <a:p>
            <a:pPr lvl="0">
              <a:lnSpc>
                <a:spcPct val="100000"/>
              </a:lnSpc>
              <a:spcBef>
                <a:spcPts val="720"/>
              </a:spcBef>
            </a:pPr>
            <a:endParaRPr lang="ro-RO" sz="2800" i="1" dirty="0">
              <a:solidFill>
                <a:schemeClr val="dk1"/>
              </a:solidFill>
              <a:latin typeface="Palatino Linotype" panose="02040502050505030304" pitchFamily="18" charset="0"/>
              <a:ea typeface="Arial Black"/>
              <a:cs typeface="Arial Black"/>
              <a:sym typeface="Arial Black"/>
            </a:endParaRPr>
          </a:p>
          <a:p>
            <a:pPr lvl="0">
              <a:lnSpc>
                <a:spcPct val="100000"/>
              </a:lnSpc>
              <a:spcBef>
                <a:spcPts val="720"/>
              </a:spcBef>
            </a:pPr>
            <a:r>
              <a:rPr lang="ro-RO" sz="2800" i="1" dirty="0">
                <a:solidFill>
                  <a:schemeClr val="dk1"/>
                </a:solidFill>
                <a:latin typeface="Palatino Linotype" panose="02040502050505030304" pitchFamily="18" charset="0"/>
                <a:ea typeface="Arial Black"/>
                <a:cs typeface="Arial Black"/>
                <a:sym typeface="Arial Black"/>
              </a:rPr>
              <a:t>Plec de la ședință cu gândul... </a:t>
            </a:r>
            <a:endParaRPr lang="ro-RO" sz="2800" i="1" dirty="0">
              <a:latin typeface="Palatino Linotype" panose="02040502050505030304" pitchFamily="18" charset="0"/>
            </a:endParaRPr>
          </a:p>
          <a:p>
            <a:pPr marL="514350" lvl="0" indent="-514350">
              <a:lnSpc>
                <a:spcPct val="100000"/>
              </a:lnSpc>
              <a:spcBef>
                <a:spcPts val="540"/>
              </a:spcBef>
              <a:buClr>
                <a:schemeClr val="accent1"/>
              </a:buClr>
              <a:buSzPts val="2295"/>
            </a:pPr>
            <a:endParaRPr lang="ro-RO" sz="1600" dirty="0">
              <a:solidFill>
                <a:schemeClr val="dk1"/>
              </a:solidFill>
              <a:latin typeface="Georgia"/>
              <a:ea typeface="Georgia"/>
              <a:cs typeface="Georgia"/>
              <a:sym typeface="Georgia"/>
            </a:endParaRPr>
          </a:p>
          <a:p>
            <a:endParaRPr lang="en-US" dirty="0"/>
          </a:p>
        </p:txBody>
      </p:sp>
      <p:pic>
        <p:nvPicPr>
          <p:cNvPr id="4" name="Рисунок 3" descr="https://lh4.googleusercontent.com/ARUQNHdmRHlggM93X81ZHH2yUmYR2vR_IzK2fb1OW3CY8IKbTNpIJnSdlCUOe0SzRCklmZbPgNDENY9EMP1hgqo5ipgzgXX8P4rKQRSOPoaHNh_6WvAW7he-ZoGXfCKx3KnBcfA">
            <a:extLst>
              <a:ext uri="{FF2B5EF4-FFF2-40B4-BE49-F238E27FC236}">
                <a16:creationId xmlns:a16="http://schemas.microsoft.com/office/drawing/2014/main" id="{4AC7E5D0-70BB-FDAE-35E2-FC08CBCFC36D}"/>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6517" y="107929"/>
            <a:ext cx="946150" cy="984250"/>
          </a:xfrm>
          <a:prstGeom prst="rect">
            <a:avLst/>
          </a:prstGeom>
          <a:noFill/>
          <a:ln>
            <a:noFill/>
          </a:ln>
        </p:spPr>
      </p:pic>
    </p:spTree>
    <p:extLst>
      <p:ext uri="{BB962C8B-B14F-4D97-AF65-F5344CB8AC3E}">
        <p14:creationId xmlns:p14="http://schemas.microsoft.com/office/powerpoint/2010/main" val="28784928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Google Shape;88;p1" descr="Perseverenta | Psiholog Loredana Jeflea Deva"/>
          <p:cNvPicPr preferRelativeResize="0"/>
          <p:nvPr/>
        </p:nvPicPr>
        <p:blipFill rotWithShape="1">
          <a:blip r:embed="rId3">
            <a:alphaModFix/>
          </a:blip>
          <a:srcRect/>
          <a:stretch/>
        </p:blipFill>
        <p:spPr>
          <a:xfrm>
            <a:off x="1696278" y="1006332"/>
            <a:ext cx="9210261" cy="5198240"/>
          </a:xfrm>
          <a:prstGeom prst="rect">
            <a:avLst/>
          </a:prstGeom>
          <a:noFill/>
          <a:ln>
            <a:noFill/>
          </a:ln>
        </p:spPr>
      </p:pic>
      <p:sp>
        <p:nvSpPr>
          <p:cNvPr id="89" name="Google Shape;89;p1"/>
          <p:cNvSpPr txBox="1"/>
          <p:nvPr/>
        </p:nvSpPr>
        <p:spPr>
          <a:xfrm>
            <a:off x="2902227" y="278295"/>
            <a:ext cx="6798364"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i="0" u="none" strike="noStrike" cap="none">
                <a:solidFill>
                  <a:schemeClr val="dk1"/>
                </a:solidFill>
                <a:latin typeface="Bookman Old Style"/>
                <a:ea typeface="Bookman Old Style"/>
                <a:cs typeface="Bookman Old Style"/>
                <a:sym typeface="Bookman Old Style"/>
              </a:rPr>
              <a:t>O  idee, un gând ...</a:t>
            </a:r>
            <a:endParaRPr sz="4800" b="1" i="0" u="none" strike="noStrike" cap="none">
              <a:solidFill>
                <a:schemeClr val="dk1"/>
              </a:solidFill>
              <a:latin typeface="Bookman Old Style"/>
              <a:ea typeface="Bookman Old Style"/>
              <a:cs typeface="Bookman Old Style"/>
              <a:sym typeface="Bookman Old Style"/>
            </a:endParaRPr>
          </a:p>
        </p:txBody>
      </p:sp>
      <p:sp>
        <p:nvSpPr>
          <p:cNvPr id="90" name="Google Shape;90;p1"/>
          <p:cNvSpPr txBox="1"/>
          <p:nvPr/>
        </p:nvSpPr>
        <p:spPr>
          <a:xfrm>
            <a:off x="567007" y="3751288"/>
            <a:ext cx="4904484"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i="0" u="none" strike="noStrike" cap="none">
                <a:solidFill>
                  <a:srgbClr val="FF0000"/>
                </a:solidFill>
                <a:latin typeface="Calibri"/>
                <a:ea typeface="Calibri"/>
                <a:cs typeface="Calibri"/>
                <a:sym typeface="Calibri"/>
              </a:rPr>
              <a:t>Efortul </a:t>
            </a:r>
            <a:r>
              <a:rPr lang="en-US" sz="3200" b="1" i="0" u="none" strike="noStrike" cap="none">
                <a:solidFill>
                  <a:srgbClr val="FF0000"/>
                </a:solidFill>
                <a:latin typeface="Calibri"/>
                <a:ea typeface="Calibri"/>
                <a:cs typeface="Calibri"/>
                <a:sym typeface="Calibri"/>
              </a:rPr>
              <a:t>încununează</a:t>
            </a:r>
            <a:r>
              <a:rPr lang="en-US" sz="2800" b="1" i="0" u="none" strike="noStrike" cap="none">
                <a:solidFill>
                  <a:srgbClr val="FF0000"/>
                </a:solidFill>
                <a:latin typeface="Calibri"/>
                <a:ea typeface="Calibri"/>
                <a:cs typeface="Calibri"/>
                <a:sym typeface="Calibri"/>
              </a:rPr>
              <a:t> </a:t>
            </a:r>
            <a:r>
              <a:rPr lang="en-US" sz="3200" b="1" i="0" u="none" strike="noStrike" cap="none">
                <a:solidFill>
                  <a:srgbClr val="FF0000"/>
                </a:solidFill>
                <a:latin typeface="Calibri"/>
                <a:ea typeface="Calibri"/>
                <a:cs typeface="Calibri"/>
                <a:sym typeface="Calibri"/>
              </a:rPr>
              <a:t>succesul</a:t>
            </a:r>
            <a:endParaRPr sz="3200" b="1">
              <a:solidFill>
                <a:srgbClr val="FF0000"/>
              </a:solidFill>
              <a:latin typeface="Calibri"/>
              <a:ea typeface="Calibri"/>
              <a:cs typeface="Calibri"/>
              <a:sym typeface="Calibri"/>
            </a:endParaRPr>
          </a:p>
        </p:txBody>
      </p:sp>
      <p:sp>
        <p:nvSpPr>
          <p:cNvPr id="91" name="Google Shape;91;p1"/>
          <p:cNvSpPr txBox="1"/>
          <p:nvPr/>
        </p:nvSpPr>
        <p:spPr>
          <a:xfrm>
            <a:off x="824582" y="1191682"/>
            <a:ext cx="5263983"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rgbClr val="FF0000"/>
                </a:solidFill>
                <a:latin typeface="Calibri"/>
                <a:ea typeface="Calibri"/>
                <a:cs typeface="Calibri"/>
                <a:sym typeface="Calibri"/>
              </a:rPr>
              <a:t>Succesul suma eforturilor mici</a:t>
            </a:r>
            <a:endParaRPr sz="3200" b="1">
              <a:solidFill>
                <a:srgbClr val="FF0000"/>
              </a:solidFill>
              <a:latin typeface="Calibri"/>
              <a:ea typeface="Calibri"/>
              <a:cs typeface="Calibri"/>
              <a:sym typeface="Calibri"/>
            </a:endParaRPr>
          </a:p>
        </p:txBody>
      </p:sp>
      <p:sp>
        <p:nvSpPr>
          <p:cNvPr id="92" name="Google Shape;92;p1"/>
          <p:cNvSpPr/>
          <p:nvPr/>
        </p:nvSpPr>
        <p:spPr>
          <a:xfrm>
            <a:off x="2309591" y="6101612"/>
            <a:ext cx="7572815"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rgbClr val="FF0000"/>
                </a:solidFill>
                <a:latin typeface="Calibri"/>
                <a:ea typeface="Calibri"/>
                <a:cs typeface="Calibri"/>
                <a:sym typeface="Calibri"/>
              </a:rPr>
              <a:t>Să perseverezi acolo unde ceilalţi renunţă </a:t>
            </a:r>
            <a:endParaRPr sz="3200">
              <a:solidFill>
                <a:srgbClr val="FF0000"/>
              </a:solidFill>
              <a:latin typeface="Calibri"/>
              <a:ea typeface="Calibri"/>
              <a:cs typeface="Calibri"/>
              <a:sym typeface="Calibri"/>
            </a:endParaRPr>
          </a:p>
        </p:txBody>
      </p:sp>
      <p:pic>
        <p:nvPicPr>
          <p:cNvPr id="2" name="Рисунок 3" descr="https://lh4.googleusercontent.com/ARUQNHdmRHlggM93X81ZHH2yUmYR2vR_IzK2fb1OW3CY8IKbTNpIJnSdlCUOe0SzRCklmZbPgNDENY9EMP1hgqo5ipgzgXX8P4rKQRSOPoaHNh_6WvAW7he-ZoGXfCKx3KnBcfA">
            <a:extLst>
              <a:ext uri="{FF2B5EF4-FFF2-40B4-BE49-F238E27FC236}">
                <a16:creationId xmlns:a16="http://schemas.microsoft.com/office/drawing/2014/main" id="{CDB1FB05-DBFB-0FC0-3973-DFA8C7498E3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85493" y="166237"/>
            <a:ext cx="946150" cy="984250"/>
          </a:xfrm>
          <a:prstGeom prst="rect">
            <a:avLst/>
          </a:prstGeom>
          <a:noFill/>
          <a:ln>
            <a:noFill/>
          </a:ln>
        </p:spPr>
      </p:pic>
    </p:spTree>
    <p:extLst>
      <p:ext uri="{BB962C8B-B14F-4D97-AF65-F5344CB8AC3E}">
        <p14:creationId xmlns:p14="http://schemas.microsoft.com/office/powerpoint/2010/main" val="3213547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fade">
                                      <p:cBhvr>
                                        <p:cTn id="7" dur="1000"/>
                                        <p:tgtEl>
                                          <p:spTgt spid="9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1"/>
                                        </p:tgtEl>
                                        <p:attrNameLst>
                                          <p:attrName>style.visibility</p:attrName>
                                        </p:attrNameLst>
                                      </p:cBhvr>
                                      <p:to>
                                        <p:strVal val="visible"/>
                                      </p:to>
                                    </p:set>
                                    <p:anim calcmode="lin" valueType="num">
                                      <p:cBhvr additive="base">
                                        <p:cTn id="12" dur="500"/>
                                        <p:tgtEl>
                                          <p:spTgt spid="91"/>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2"/>
                                        </p:tgtEl>
                                        <p:attrNameLst>
                                          <p:attrName>style.visibility</p:attrName>
                                        </p:attrNameLst>
                                      </p:cBhvr>
                                      <p:to>
                                        <p:strVal val="visible"/>
                                      </p:to>
                                    </p:set>
                                    <p:animEffect transition="in" filter="fade">
                                      <p:cBhvr>
                                        <p:cTn id="17" dur="10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Google Shape;97;p2"/>
          <p:cNvPicPr preferRelativeResize="0"/>
          <p:nvPr/>
        </p:nvPicPr>
        <p:blipFill rotWithShape="1">
          <a:blip r:embed="rId3">
            <a:alphaModFix/>
          </a:blip>
          <a:srcRect/>
          <a:stretch/>
        </p:blipFill>
        <p:spPr>
          <a:xfrm>
            <a:off x="0" y="0"/>
            <a:ext cx="8825948" cy="6858000"/>
          </a:xfrm>
          <a:prstGeom prst="rect">
            <a:avLst/>
          </a:prstGeom>
          <a:noFill/>
          <a:ln>
            <a:noFill/>
          </a:ln>
        </p:spPr>
      </p:pic>
      <p:sp>
        <p:nvSpPr>
          <p:cNvPr id="98" name="Google Shape;98;p2"/>
          <p:cNvSpPr txBox="1"/>
          <p:nvPr/>
        </p:nvSpPr>
        <p:spPr>
          <a:xfrm>
            <a:off x="8203090" y="874646"/>
            <a:ext cx="3935897" cy="455509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4000" b="1">
              <a:solidFill>
                <a:schemeClr val="dk1"/>
              </a:solidFill>
              <a:latin typeface="Book Antiqua"/>
              <a:ea typeface="Book Antiqua"/>
              <a:cs typeface="Book Antiqua"/>
              <a:sym typeface="Book Antiqua"/>
            </a:endParaRPr>
          </a:p>
          <a:p>
            <a:pPr marL="0" marR="0" lvl="0" indent="0" algn="ctr" rtl="0">
              <a:spcBef>
                <a:spcPts val="0"/>
              </a:spcBef>
              <a:spcAft>
                <a:spcPts val="0"/>
              </a:spcAft>
              <a:buNone/>
            </a:pPr>
            <a:r>
              <a:rPr lang="en-US" sz="4000" b="1">
                <a:solidFill>
                  <a:schemeClr val="dk1"/>
                </a:solidFill>
                <a:latin typeface="Book Antiqua"/>
                <a:ea typeface="Book Antiqua"/>
                <a:cs typeface="Book Antiqua"/>
                <a:sym typeface="Book Antiqua"/>
              </a:rPr>
              <a:t>Marile realizări sunt atinse </a:t>
            </a:r>
            <a:endParaRPr/>
          </a:p>
          <a:p>
            <a:pPr marL="0" marR="0" lvl="0" indent="0" algn="ctr" rtl="0">
              <a:spcBef>
                <a:spcPts val="0"/>
              </a:spcBef>
              <a:spcAft>
                <a:spcPts val="0"/>
              </a:spcAft>
              <a:buNone/>
            </a:pPr>
            <a:r>
              <a:rPr lang="en-US" sz="4000" b="1">
                <a:solidFill>
                  <a:schemeClr val="dk1"/>
                </a:solidFill>
                <a:latin typeface="Book Antiqua"/>
                <a:ea typeface="Book Antiqua"/>
                <a:cs typeface="Book Antiqua"/>
                <a:sym typeface="Book Antiqua"/>
              </a:rPr>
              <a:t>nu prin putere, </a:t>
            </a:r>
            <a:endParaRPr/>
          </a:p>
          <a:p>
            <a:pPr marL="0" marR="0" lvl="0" indent="0" algn="ctr" rtl="0">
              <a:spcBef>
                <a:spcPts val="0"/>
              </a:spcBef>
              <a:spcAft>
                <a:spcPts val="0"/>
              </a:spcAft>
              <a:buNone/>
            </a:pPr>
            <a:r>
              <a:rPr lang="en-US" sz="4000" b="1">
                <a:solidFill>
                  <a:schemeClr val="dk1"/>
                </a:solidFill>
                <a:latin typeface="Book Antiqua"/>
                <a:ea typeface="Book Antiqua"/>
                <a:cs typeface="Book Antiqua"/>
                <a:sym typeface="Book Antiqua"/>
              </a:rPr>
              <a:t>ci prin perseverență</a:t>
            </a:r>
            <a:endParaRPr/>
          </a:p>
          <a:p>
            <a:pPr marL="0" marR="0" lvl="0" indent="0" algn="ctr" rtl="0">
              <a:spcBef>
                <a:spcPts val="0"/>
              </a:spcBef>
              <a:spcAft>
                <a:spcPts val="0"/>
              </a:spcAft>
              <a:buNone/>
            </a:pPr>
            <a:endParaRPr sz="1800">
              <a:solidFill>
                <a:schemeClr val="dk1"/>
              </a:solidFill>
              <a:latin typeface="Calibri"/>
              <a:ea typeface="Calibri"/>
              <a:cs typeface="Calibri"/>
              <a:sym typeface="Calibri"/>
            </a:endParaRPr>
          </a:p>
          <a:p>
            <a:pPr marL="0" marR="0" lvl="0" indent="0" algn="ctr" rtl="0">
              <a:spcBef>
                <a:spcPts val="0"/>
              </a:spcBef>
              <a:spcAft>
                <a:spcPts val="0"/>
              </a:spcAft>
              <a:buNone/>
            </a:pPr>
            <a:r>
              <a:rPr lang="en-US" sz="3200">
                <a:solidFill>
                  <a:schemeClr val="dk1"/>
                </a:solidFill>
                <a:latin typeface="Book Antiqua"/>
                <a:ea typeface="Book Antiqua"/>
                <a:cs typeface="Book Antiqua"/>
                <a:sym typeface="Book Antiqua"/>
              </a:rPr>
              <a:t>Samuel Johnson</a:t>
            </a:r>
            <a:endParaRPr sz="3200">
              <a:solidFill>
                <a:schemeClr val="dk1"/>
              </a:solidFill>
              <a:latin typeface="Book Antiqua"/>
              <a:ea typeface="Book Antiqua"/>
              <a:cs typeface="Book Antiqua"/>
              <a:sym typeface="Book Antiqua"/>
            </a:endParaRPr>
          </a:p>
        </p:txBody>
      </p:sp>
      <p:sp>
        <p:nvSpPr>
          <p:cNvPr id="99" name="Google Shape;99;p2"/>
          <p:cNvSpPr/>
          <p:nvPr/>
        </p:nvSpPr>
        <p:spPr>
          <a:xfrm>
            <a:off x="3472066" y="887898"/>
            <a:ext cx="1524003" cy="2092881"/>
          </a:xfrm>
          <a:prstGeom prst="rect">
            <a:avLst/>
          </a:prstGeom>
          <a:solidFill>
            <a:srgbClr val="FFF2CC"/>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rgbClr val="2F5496"/>
                </a:solidFill>
                <a:latin typeface="Arial"/>
                <a:ea typeface="Arial"/>
                <a:cs typeface="Arial"/>
                <a:sym typeface="Arial"/>
              </a:rPr>
              <a:t>Succesul</a:t>
            </a:r>
            <a:endParaRPr/>
          </a:p>
          <a:p>
            <a:pPr marL="0" marR="0" lvl="0" indent="0" algn="ctr" rtl="0">
              <a:spcBef>
                <a:spcPts val="0"/>
              </a:spcBef>
              <a:spcAft>
                <a:spcPts val="0"/>
              </a:spcAft>
              <a:buNone/>
            </a:pPr>
            <a:r>
              <a:rPr lang="en-US" sz="2000" b="1">
                <a:solidFill>
                  <a:srgbClr val="2F5496"/>
                </a:solidFill>
                <a:latin typeface="Arial"/>
                <a:ea typeface="Arial"/>
                <a:cs typeface="Arial"/>
                <a:sym typeface="Arial"/>
              </a:rPr>
              <a:t>=</a:t>
            </a:r>
            <a:endParaRPr/>
          </a:p>
          <a:p>
            <a:pPr marL="0" marR="0" lvl="0" indent="0" algn="ctr" rtl="0">
              <a:spcBef>
                <a:spcPts val="0"/>
              </a:spcBef>
              <a:spcAft>
                <a:spcPts val="0"/>
              </a:spcAft>
              <a:buNone/>
            </a:pPr>
            <a:r>
              <a:rPr lang="en-US" sz="1800" b="1">
                <a:solidFill>
                  <a:srgbClr val="444444"/>
                </a:solidFill>
                <a:latin typeface="Arial"/>
                <a:ea typeface="Arial"/>
                <a:cs typeface="Arial"/>
                <a:sym typeface="Arial"/>
              </a:rPr>
              <a:t>1% inspiratie</a:t>
            </a:r>
            <a:endParaRPr sz="1800" b="1">
              <a:solidFill>
                <a:srgbClr val="444444"/>
              </a:solidFill>
              <a:latin typeface="Arial"/>
              <a:ea typeface="Arial"/>
              <a:cs typeface="Arial"/>
              <a:sym typeface="Arial"/>
            </a:endParaRPr>
          </a:p>
          <a:p>
            <a:pPr marL="0" marR="0" lvl="0" indent="0" algn="ctr" rtl="0">
              <a:spcBef>
                <a:spcPts val="0"/>
              </a:spcBef>
              <a:spcAft>
                <a:spcPts val="0"/>
              </a:spcAft>
              <a:buNone/>
            </a:pPr>
            <a:r>
              <a:rPr lang="en-US" sz="1800" b="1">
                <a:solidFill>
                  <a:srgbClr val="444444"/>
                </a:solidFill>
                <a:latin typeface="Arial"/>
                <a:ea typeface="Arial"/>
                <a:cs typeface="Arial"/>
                <a:sym typeface="Arial"/>
              </a:rPr>
              <a:t> + </a:t>
            </a:r>
            <a:endParaRPr/>
          </a:p>
          <a:p>
            <a:pPr marL="0" marR="0" lvl="0" indent="0" algn="ctr" rtl="0">
              <a:spcBef>
                <a:spcPts val="0"/>
              </a:spcBef>
              <a:spcAft>
                <a:spcPts val="0"/>
              </a:spcAft>
              <a:buNone/>
            </a:pPr>
            <a:r>
              <a:rPr lang="en-US" sz="1800" b="1">
                <a:solidFill>
                  <a:srgbClr val="444444"/>
                </a:solidFill>
                <a:latin typeface="Arial"/>
                <a:ea typeface="Arial"/>
                <a:cs typeface="Arial"/>
                <a:sym typeface="Arial"/>
              </a:rPr>
              <a:t>99% transpiratie</a:t>
            </a:r>
            <a:endParaRPr sz="1800" b="1">
              <a:solidFill>
                <a:schemeClr val="dk1"/>
              </a:solidFill>
              <a:latin typeface="Calibri"/>
              <a:ea typeface="Calibri"/>
              <a:cs typeface="Calibri"/>
              <a:sym typeface="Calibri"/>
            </a:endParaRPr>
          </a:p>
        </p:txBody>
      </p:sp>
      <p:pic>
        <p:nvPicPr>
          <p:cNvPr id="2" name="Рисунок 3" descr="https://lh4.googleusercontent.com/ARUQNHdmRHlggM93X81ZHH2yUmYR2vR_IzK2fb1OW3CY8IKbTNpIJnSdlCUOe0SzRCklmZbPgNDENY9EMP1hgqo5ipgzgXX8P4rKQRSOPoaHNh_6WvAW7he-ZoGXfCKx3KnBcfA">
            <a:extLst>
              <a:ext uri="{FF2B5EF4-FFF2-40B4-BE49-F238E27FC236}">
                <a16:creationId xmlns:a16="http://schemas.microsoft.com/office/drawing/2014/main" id="{F8BE58D1-1851-D220-F047-99C384AF267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59027" y="158729"/>
            <a:ext cx="946150" cy="9842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A49B953-DB41-6367-6423-7F41827CA8E5}"/>
              </a:ext>
            </a:extLst>
          </p:cNvPr>
          <p:cNvSpPr>
            <a:spLocks noGrp="1"/>
          </p:cNvSpPr>
          <p:nvPr>
            <p:ph type="body" idx="1"/>
          </p:nvPr>
        </p:nvSpPr>
        <p:spPr>
          <a:xfrm>
            <a:off x="838200" y="599440"/>
            <a:ext cx="10515600" cy="5577523"/>
          </a:xfrm>
        </p:spPr>
        <p:txBody>
          <a:bodyPr/>
          <a:lstStyle/>
          <a:p>
            <a:r>
              <a:rPr lang="en-US" sz="2400" b="1" dirty="0">
                <a:solidFill>
                  <a:srgbClr val="FF0000"/>
                </a:solidFill>
                <a:latin typeface="Times New Roman" panose="02020603050405020304" pitchFamily="18" charset="0"/>
                <a:ea typeface="Bookman Old Style"/>
                <a:cs typeface="Times New Roman" panose="02020603050405020304" pitchFamily="18" charset="0"/>
                <a:sym typeface="Bookman Old Style"/>
              </a:rPr>
              <a:t>Cum </a:t>
            </a:r>
            <a:r>
              <a:rPr lang="en-US" sz="2400" b="1" dirty="0" err="1">
                <a:solidFill>
                  <a:srgbClr val="FF0000"/>
                </a:solidFill>
                <a:latin typeface="Times New Roman" panose="02020603050405020304" pitchFamily="18" charset="0"/>
                <a:ea typeface="Bookman Old Style"/>
                <a:cs typeface="Times New Roman" panose="02020603050405020304" pitchFamily="18" charset="0"/>
                <a:sym typeface="Bookman Old Style"/>
              </a:rPr>
              <a:t>învață</a:t>
            </a:r>
            <a:r>
              <a:rPr lang="en-US" sz="2400" b="1" dirty="0">
                <a:solidFill>
                  <a:srgbClr val="FF0000"/>
                </a:solidFill>
                <a:latin typeface="Times New Roman" panose="02020603050405020304" pitchFamily="18" charset="0"/>
                <a:ea typeface="Bookman Old Style"/>
                <a:cs typeface="Times New Roman" panose="02020603050405020304" pitchFamily="18" charset="0"/>
                <a:sym typeface="Bookman Old Style"/>
              </a:rPr>
              <a:t> </a:t>
            </a:r>
            <a:r>
              <a:rPr lang="en-US" sz="2400" b="1" dirty="0" err="1">
                <a:solidFill>
                  <a:srgbClr val="FF0000"/>
                </a:solidFill>
                <a:latin typeface="Times New Roman" panose="02020603050405020304" pitchFamily="18" charset="0"/>
                <a:ea typeface="Bookman Old Style"/>
                <a:cs typeface="Times New Roman" panose="02020603050405020304" pitchFamily="18" charset="0"/>
                <a:sym typeface="Bookman Old Style"/>
              </a:rPr>
              <a:t>copiii</a:t>
            </a:r>
            <a:r>
              <a:rPr lang="en-US" sz="2400" b="1" dirty="0">
                <a:solidFill>
                  <a:srgbClr val="FF0000"/>
                </a:solidFill>
                <a:latin typeface="Times New Roman" panose="02020603050405020304" pitchFamily="18" charset="0"/>
                <a:ea typeface="Bookman Old Style"/>
                <a:cs typeface="Times New Roman" panose="02020603050405020304" pitchFamily="18" charset="0"/>
                <a:sym typeface="Bookman Old Style"/>
              </a:rPr>
              <a:t> </a:t>
            </a:r>
            <a:r>
              <a:rPr lang="en-US" sz="2400" b="1" dirty="0" err="1">
                <a:solidFill>
                  <a:srgbClr val="FF0000"/>
                </a:solidFill>
                <a:latin typeface="Times New Roman" panose="02020603050405020304" pitchFamily="18" charset="0"/>
                <a:ea typeface="Bookman Old Style"/>
                <a:cs typeface="Times New Roman" panose="02020603050405020304" pitchFamily="18" charset="0"/>
                <a:sym typeface="Bookman Old Style"/>
              </a:rPr>
              <a:t>perseverența</a:t>
            </a:r>
            <a:r>
              <a:rPr lang="en-US" sz="2400" b="1" dirty="0">
                <a:solidFill>
                  <a:srgbClr val="FF0000"/>
                </a:solidFill>
                <a:latin typeface="Times New Roman" panose="02020603050405020304" pitchFamily="18" charset="0"/>
                <a:ea typeface="Bookman Old Style"/>
                <a:cs typeface="Times New Roman" panose="02020603050405020304" pitchFamily="18" charset="0"/>
                <a:sym typeface="Bookman Old Style"/>
              </a:rPr>
              <a:t> ... </a:t>
            </a:r>
            <a:endParaRPr lang="ro-RO" sz="2400" b="1" dirty="0">
              <a:solidFill>
                <a:srgbClr val="FF0000"/>
              </a:solidFill>
              <a:latin typeface="Times New Roman" panose="02020603050405020304" pitchFamily="18" charset="0"/>
              <a:ea typeface="Bookman Old Style"/>
              <a:cs typeface="Times New Roman" panose="02020603050405020304" pitchFamily="18" charset="0"/>
              <a:sym typeface="Bookman Old Style"/>
            </a:endParaRPr>
          </a:p>
          <a:p>
            <a:pPr marL="114300" indent="0">
              <a:buNone/>
            </a:pPr>
            <a:br>
              <a:rPr lang="en-US" sz="2400" b="1" dirty="0">
                <a:solidFill>
                  <a:srgbClr val="FF0000"/>
                </a:solidFill>
                <a:latin typeface="Times New Roman" panose="02020603050405020304" pitchFamily="18" charset="0"/>
                <a:ea typeface="Bookman Old Style"/>
                <a:cs typeface="Times New Roman" panose="02020603050405020304" pitchFamily="18" charset="0"/>
                <a:sym typeface="Bookman Old Style"/>
              </a:rPr>
            </a:br>
            <a:r>
              <a:rPr lang="en-US" sz="2800" b="1" dirty="0" err="1">
                <a:latin typeface="Times New Roman" panose="02020603050405020304" pitchFamily="18" charset="0"/>
                <a:cs typeface="Times New Roman" panose="02020603050405020304" pitchFamily="18" charset="0"/>
              </a:rPr>
              <a:t>Perseverența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și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capacitatea</a:t>
            </a:r>
            <a:r>
              <a:rPr lang="en-US" sz="2800" b="1" dirty="0">
                <a:latin typeface="Times New Roman" panose="02020603050405020304" pitchFamily="18" charset="0"/>
                <a:cs typeface="Times New Roman" panose="02020603050405020304" pitchFamily="18" charset="0"/>
              </a:rPr>
              <a:t> de a </a:t>
            </a:r>
            <a:r>
              <a:rPr lang="en-US" sz="2800" b="1" dirty="0" err="1">
                <a:latin typeface="Times New Roman" panose="02020603050405020304" pitchFamily="18" charset="0"/>
                <a:cs typeface="Times New Roman" panose="02020603050405020304" pitchFamily="18" charset="0"/>
              </a:rPr>
              <a:t>depune</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efort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în</a:t>
            </a:r>
            <a:r>
              <a:rPr lang="en-US" sz="2800" b="1" dirty="0">
                <a:latin typeface="Times New Roman" panose="02020603050405020304" pitchFamily="18" charset="0"/>
                <a:cs typeface="Times New Roman" panose="02020603050405020304" pitchFamily="18" charset="0"/>
              </a:rPr>
              <a:t> mod </a:t>
            </a:r>
            <a:r>
              <a:rPr lang="en-US" sz="2800" b="1" dirty="0" err="1">
                <a:latin typeface="Times New Roman" panose="02020603050405020304" pitchFamily="18" charset="0"/>
                <a:cs typeface="Times New Roman" panose="02020603050405020304" pitchFamily="18" charset="0"/>
              </a:rPr>
              <a:t>consecvent</a:t>
            </a:r>
            <a:r>
              <a:rPr lang="en-US" sz="2800" b="1" dirty="0">
                <a:latin typeface="Times New Roman" panose="02020603050405020304" pitchFamily="18" charset="0"/>
                <a:cs typeface="Times New Roman" panose="02020603050405020304" pitchFamily="18" charset="0"/>
              </a:rPr>
              <a:t> sunt </a:t>
            </a:r>
            <a:r>
              <a:rPr lang="en-US" sz="2800" b="1" dirty="0" err="1">
                <a:latin typeface="Times New Roman" panose="02020603050405020304" pitchFamily="18" charset="0"/>
                <a:cs typeface="Times New Roman" panose="02020603050405020304" pitchFamily="18" charset="0"/>
              </a:rPr>
              <a:t>abilități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mai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importante</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decât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inteligența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și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talentul</a:t>
            </a:r>
            <a:r>
              <a:rPr lang="ro-RO" sz="2800" b="1" dirty="0">
                <a:latin typeface="Times New Roman" panose="02020603050405020304" pitchFamily="18" charset="0"/>
                <a:cs typeface="Times New Roman" panose="02020603050405020304" pitchFamily="18" charset="0"/>
              </a:rPr>
              <a: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când</a:t>
            </a:r>
            <a:r>
              <a:rPr lang="en-US" sz="2800" b="1" dirty="0">
                <a:latin typeface="Times New Roman" panose="02020603050405020304" pitchFamily="18" charset="0"/>
                <a:cs typeface="Times New Roman" panose="02020603050405020304" pitchFamily="18" charset="0"/>
              </a:rPr>
              <a:t> vine </a:t>
            </a:r>
            <a:r>
              <a:rPr lang="en-US" sz="2800" b="1" dirty="0" err="1">
                <a:latin typeface="Times New Roman" panose="02020603050405020304" pitchFamily="18" charset="0"/>
                <a:cs typeface="Times New Roman" panose="02020603050405020304" pitchFamily="18" charset="0"/>
              </a:rPr>
              <a:t>vorba</a:t>
            </a:r>
            <a:r>
              <a:rPr lang="en-US" sz="2800" b="1" dirty="0">
                <a:latin typeface="Times New Roman" panose="02020603050405020304" pitchFamily="18" charset="0"/>
                <a:cs typeface="Times New Roman" panose="02020603050405020304" pitchFamily="18" charset="0"/>
              </a:rPr>
              <a:t> de </a:t>
            </a:r>
            <a:r>
              <a:rPr lang="en-US" sz="2800" b="1" dirty="0" err="1">
                <a:latin typeface="Times New Roman" panose="02020603050405020304" pitchFamily="18" charset="0"/>
                <a:cs typeface="Times New Roman" panose="02020603050405020304" pitchFamily="18" charset="0"/>
              </a:rPr>
              <a:t>succes</a:t>
            </a:r>
            <a:r>
              <a:rPr lang="en-US" sz="2800" b="1" dirty="0">
                <a:latin typeface="Times New Roman" panose="02020603050405020304" pitchFamily="18" charset="0"/>
                <a:cs typeface="Times New Roman" panose="02020603050405020304" pitchFamily="18" charset="0"/>
              </a:rPr>
              <a:t> pe termen lung.</a:t>
            </a:r>
            <a:br>
              <a:rPr lang="en-US" sz="2800" b="1" dirty="0">
                <a:latin typeface="Times New Roman" panose="02020603050405020304" pitchFamily="18" charset="0"/>
                <a:cs typeface="Times New Roman" panose="02020603050405020304" pitchFamily="18" charset="0"/>
              </a:rPr>
            </a:br>
            <a:r>
              <a:rPr lang="ro-RO" sz="2800" b="1" dirty="0">
                <a:latin typeface="Times New Roman" panose="02020603050405020304" pitchFamily="18" charset="0"/>
                <a:cs typeface="Times New Roman" panose="02020603050405020304" pitchFamily="18" charset="0"/>
              </a:rPr>
              <a:t>D</a:t>
            </a:r>
            <a:r>
              <a:rPr lang="en-US" sz="2800" b="1" dirty="0" err="1">
                <a:latin typeface="Times New Roman" panose="02020603050405020304" pitchFamily="18" charset="0"/>
                <a:cs typeface="Times New Roman" panose="02020603050405020304" pitchFamily="18" charset="0"/>
              </a:rPr>
              <a:t>obândirea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perseverenței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este</a:t>
            </a:r>
            <a:r>
              <a:rPr lang="en-US" sz="2800" b="1" dirty="0">
                <a:latin typeface="Times New Roman" panose="02020603050405020304" pitchFamily="18" charset="0"/>
                <a:cs typeface="Times New Roman" panose="02020603050405020304" pitchFamily="18" charset="0"/>
              </a:rPr>
              <a:t> un </a:t>
            </a:r>
            <a:r>
              <a:rPr lang="en-US" sz="2800" b="1" dirty="0" err="1">
                <a:latin typeface="Times New Roman" panose="02020603050405020304" pitchFamily="18" charset="0"/>
                <a:cs typeface="Times New Roman" panose="02020603050405020304" pitchFamily="18" charset="0"/>
              </a:rPr>
              <a:t>proces</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ce</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presupune</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eforturi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și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deseori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sacrificii</a:t>
            </a:r>
            <a:r>
              <a:rPr lang="en-US" sz="2800" b="1" dirty="0">
                <a:latin typeface="Times New Roman" panose="02020603050405020304" pitchFamily="18" charset="0"/>
                <a:cs typeface="Times New Roman" panose="02020603050405020304" pitchFamily="18" charset="0"/>
              </a:rPr>
              <a:t> din </a:t>
            </a:r>
            <a:r>
              <a:rPr lang="en-US" sz="2800" b="1" dirty="0" err="1">
                <a:latin typeface="Times New Roman" panose="02020603050405020304" pitchFamily="18" charset="0"/>
                <a:cs typeface="Times New Roman" panose="02020603050405020304" pitchFamily="18" charset="0"/>
              </a:rPr>
              <a:t>partea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copilului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acesta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trebuie</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renunțe</a:t>
            </a:r>
            <a:r>
              <a:rPr lang="en-US" sz="2800" b="1" dirty="0">
                <a:latin typeface="Times New Roman" panose="02020603050405020304" pitchFamily="18" charset="0"/>
                <a:cs typeface="Times New Roman" panose="02020603050405020304" pitchFamily="18" charset="0"/>
              </a:rPr>
              <a:t> la </a:t>
            </a:r>
            <a:r>
              <a:rPr lang="en-US" sz="2800" b="1" dirty="0" err="1">
                <a:latin typeface="Times New Roman" panose="02020603050405020304" pitchFamily="18" charset="0"/>
                <a:cs typeface="Times New Roman" panose="02020603050405020304" pitchFamily="18" charset="0"/>
              </a:rPr>
              <a:t>orele</a:t>
            </a:r>
            <a:r>
              <a:rPr lang="en-US" sz="2800" b="1" dirty="0">
                <a:latin typeface="Times New Roman" panose="02020603050405020304" pitchFamily="18" charset="0"/>
                <a:cs typeface="Times New Roman" panose="02020603050405020304" pitchFamily="18" charset="0"/>
              </a:rPr>
              <a:t> de </a:t>
            </a:r>
            <a:r>
              <a:rPr lang="ro-RO" b="1" dirty="0">
                <a:latin typeface="Times New Roman" panose="02020603050405020304" pitchFamily="18" charset="0"/>
                <a:cs typeface="Times New Roman" panose="02020603050405020304" pitchFamily="18" charset="0"/>
              </a:rPr>
              <a:t>distracții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în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favoarea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celor</a:t>
            </a:r>
            <a:r>
              <a:rPr lang="en-US" sz="2800" b="1" dirty="0">
                <a:latin typeface="Times New Roman" panose="02020603050405020304" pitchFamily="18" charset="0"/>
                <a:cs typeface="Times New Roman" panose="02020603050405020304" pitchFamily="18" charset="0"/>
              </a:rPr>
              <a:t> de </a:t>
            </a:r>
            <a:r>
              <a:rPr lang="en-US" sz="2800" b="1" dirty="0" err="1">
                <a:latin typeface="Times New Roman" panose="02020603050405020304" pitchFamily="18" charset="0"/>
                <a:cs typeface="Times New Roman" panose="02020603050405020304" pitchFamily="18" charset="0"/>
              </a:rPr>
              <a:t>învățare</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exersează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până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obosește</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caută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mereu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sa</a:t>
            </a:r>
            <a:r>
              <a:rPr lang="en-US" sz="2800" b="1" dirty="0">
                <a:latin typeface="Times New Roman" panose="02020603050405020304" pitchFamily="18" charset="0"/>
                <a:cs typeface="Times New Roman" panose="02020603050405020304" pitchFamily="18" charset="0"/>
              </a:rPr>
              <a:t> fie tot </a:t>
            </a:r>
            <a:r>
              <a:rPr lang="en-US" sz="2800" b="1" dirty="0" err="1">
                <a:latin typeface="Times New Roman" panose="02020603050405020304" pitchFamily="18" charset="0"/>
                <a:cs typeface="Times New Roman" panose="02020603050405020304" pitchFamily="18" charset="0"/>
              </a:rPr>
              <a:t>mai</a:t>
            </a:r>
            <a:r>
              <a:rPr lang="en-US" sz="2800" b="1" dirty="0">
                <a:latin typeface="Times New Roman" panose="02020603050405020304" pitchFamily="18" charset="0"/>
                <a:cs typeface="Times New Roman" panose="02020603050405020304" pitchFamily="18" charset="0"/>
              </a:rPr>
              <a:t> bun. </a:t>
            </a:r>
            <a:br>
              <a:rPr lang="en-US" sz="2800" b="1" dirty="0">
                <a:latin typeface="Times New Roman" panose="02020603050405020304" pitchFamily="18" charset="0"/>
                <a:cs typeface="Times New Roman" panose="02020603050405020304" pitchFamily="18" charset="0"/>
              </a:rPr>
            </a:br>
            <a:r>
              <a:rPr lang="en-US" sz="2800" b="1" dirty="0" err="1">
                <a:latin typeface="Times New Roman" panose="02020603050405020304" pitchFamily="18" charset="0"/>
                <a:cs typeface="Times New Roman" panose="02020603050405020304" pitchFamily="18" charset="0"/>
              </a:rPr>
              <a:t>Perseverența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este</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strâns</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legată</a:t>
            </a:r>
            <a:r>
              <a:rPr lang="en-US" sz="2800" b="1" dirty="0">
                <a:latin typeface="Times New Roman" panose="02020603050405020304" pitchFamily="18" charset="0"/>
                <a:cs typeface="Times New Roman" panose="02020603050405020304" pitchFamily="18" charset="0"/>
              </a:rPr>
              <a:t> de o </a:t>
            </a:r>
            <a:r>
              <a:rPr lang="en-US" sz="2800" b="1" dirty="0" err="1">
                <a:latin typeface="Times New Roman" panose="02020603050405020304" pitchFamily="18" charset="0"/>
                <a:cs typeface="Times New Roman" panose="02020603050405020304" pitchFamily="18" charset="0"/>
              </a:rPr>
              <a:t>serie</a:t>
            </a:r>
            <a:r>
              <a:rPr lang="en-US" sz="2800" b="1" dirty="0">
                <a:latin typeface="Times New Roman" panose="02020603050405020304" pitchFamily="18" charset="0"/>
                <a:cs typeface="Times New Roman" panose="02020603050405020304" pitchFamily="18" charset="0"/>
              </a:rPr>
              <a:t> de </a:t>
            </a:r>
            <a:r>
              <a:rPr lang="en-US" sz="2800" b="1" dirty="0" err="1">
                <a:latin typeface="Times New Roman" panose="02020603050405020304" pitchFamily="18" charset="0"/>
                <a:cs typeface="Times New Roman" panose="02020603050405020304" pitchFamily="18" charset="0"/>
              </a:rPr>
              <a:t>concepte</a:t>
            </a:r>
            <a:r>
              <a:rPr lang="en-US" sz="2800" b="1" dirty="0">
                <a:latin typeface="Times New Roman" panose="02020603050405020304" pitchFamily="18" charset="0"/>
                <a:cs typeface="Times New Roman" panose="02020603050405020304" pitchFamily="18" charset="0"/>
              </a:rPr>
              <a:t> precum </a:t>
            </a:r>
            <a:r>
              <a:rPr lang="en-US" sz="2800" b="1" dirty="0" err="1">
                <a:solidFill>
                  <a:schemeClr val="tx1"/>
                </a:solidFill>
                <a:latin typeface="Times New Roman" panose="02020603050405020304" pitchFamily="18" charset="0"/>
                <a:cs typeface="Times New Roman" panose="02020603050405020304" pitchFamily="18" charset="0"/>
                <a:hlinkClick r:id="rId2"/>
              </a:rPr>
              <a:t>reziliența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motivația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hotărârea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pasiunea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sau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conștiinciozitatea</a:t>
            </a:r>
            <a:r>
              <a:rPr lang="en-US" sz="2800" b="1" dirty="0">
                <a:latin typeface="Times New Roman" panose="02020603050405020304" pitchFamily="18" charset="0"/>
                <a:cs typeface="Times New Roman" panose="02020603050405020304" pitchFamily="18" charset="0"/>
              </a:rPr>
              <a:t>. </a:t>
            </a:r>
            <a:br>
              <a:rPr lang="en-US" sz="2800" b="1" dirty="0">
                <a:latin typeface="Times New Roman" panose="02020603050405020304" pitchFamily="18" charset="0"/>
                <a:cs typeface="Times New Roman" panose="02020603050405020304" pitchFamily="18" charset="0"/>
              </a:rPr>
            </a:br>
            <a:endParaRPr lang="en-US" dirty="0"/>
          </a:p>
        </p:txBody>
      </p:sp>
      <p:pic>
        <p:nvPicPr>
          <p:cNvPr id="2" name="Рисунок 3" descr="https://lh4.googleusercontent.com/ARUQNHdmRHlggM93X81ZHH2yUmYR2vR_IzK2fb1OW3CY8IKbTNpIJnSdlCUOe0SzRCklmZbPgNDENY9EMP1hgqo5ipgzgXX8P4rKQRSOPoaHNh_6WvAW7he-ZoGXfCKx3KnBcfA">
            <a:extLst>
              <a:ext uri="{FF2B5EF4-FFF2-40B4-BE49-F238E27FC236}">
                <a16:creationId xmlns:a16="http://schemas.microsoft.com/office/drawing/2014/main" id="{CDDD6D5E-ABCF-3687-E2B4-EAA1247BFA0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2295" y="107315"/>
            <a:ext cx="946150" cy="984250"/>
          </a:xfrm>
          <a:prstGeom prst="rect">
            <a:avLst/>
          </a:prstGeom>
          <a:noFill/>
          <a:ln>
            <a:noFill/>
          </a:ln>
        </p:spPr>
      </p:pic>
    </p:spTree>
    <p:extLst>
      <p:ext uri="{BB962C8B-B14F-4D97-AF65-F5344CB8AC3E}">
        <p14:creationId xmlns:p14="http://schemas.microsoft.com/office/powerpoint/2010/main" val="20300831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4"/>
          <p:cNvSpPr/>
          <p:nvPr/>
        </p:nvSpPr>
        <p:spPr>
          <a:xfrm>
            <a:off x="6626882" y="-46299"/>
            <a:ext cx="2831824" cy="3262013"/>
          </a:xfrm>
          <a:custGeom>
            <a:avLst/>
            <a:gdLst/>
            <a:ahLst/>
            <a:cxnLst/>
            <a:rect l="l" t="t" r="r" b="b"/>
            <a:pathLst>
              <a:path w="224" h="322" extrusionOk="0">
                <a:moveTo>
                  <a:pt x="224" y="205"/>
                </a:moveTo>
                <a:cubicBezTo>
                  <a:pt x="207" y="229"/>
                  <a:pt x="207" y="229"/>
                  <a:pt x="207" y="229"/>
                </a:cubicBezTo>
                <a:cubicBezTo>
                  <a:pt x="206" y="226"/>
                  <a:pt x="204" y="223"/>
                  <a:pt x="201" y="220"/>
                </a:cubicBezTo>
                <a:cubicBezTo>
                  <a:pt x="195" y="214"/>
                  <a:pt x="188" y="211"/>
                  <a:pt x="179" y="211"/>
                </a:cubicBezTo>
                <a:cubicBezTo>
                  <a:pt x="170" y="211"/>
                  <a:pt x="163" y="214"/>
                  <a:pt x="156" y="220"/>
                </a:cubicBezTo>
                <a:cubicBezTo>
                  <a:pt x="150" y="227"/>
                  <a:pt x="147" y="234"/>
                  <a:pt x="147" y="243"/>
                </a:cubicBezTo>
                <a:cubicBezTo>
                  <a:pt x="147" y="252"/>
                  <a:pt x="150" y="259"/>
                  <a:pt x="156" y="265"/>
                </a:cubicBezTo>
                <a:cubicBezTo>
                  <a:pt x="162" y="271"/>
                  <a:pt x="168" y="274"/>
                  <a:pt x="175" y="275"/>
                </a:cubicBezTo>
                <a:cubicBezTo>
                  <a:pt x="141" y="322"/>
                  <a:pt x="141" y="322"/>
                  <a:pt x="141" y="322"/>
                </a:cubicBezTo>
                <a:cubicBezTo>
                  <a:pt x="122" y="283"/>
                  <a:pt x="122" y="283"/>
                  <a:pt x="122" y="283"/>
                </a:cubicBezTo>
                <a:cubicBezTo>
                  <a:pt x="102" y="322"/>
                  <a:pt x="102" y="322"/>
                  <a:pt x="102" y="322"/>
                </a:cubicBezTo>
                <a:cubicBezTo>
                  <a:pt x="63" y="269"/>
                  <a:pt x="63" y="269"/>
                  <a:pt x="63" y="269"/>
                </a:cubicBezTo>
                <a:cubicBezTo>
                  <a:pt x="61" y="275"/>
                  <a:pt x="58" y="279"/>
                  <a:pt x="54" y="283"/>
                </a:cubicBezTo>
                <a:cubicBezTo>
                  <a:pt x="48" y="290"/>
                  <a:pt x="41" y="293"/>
                  <a:pt x="32" y="293"/>
                </a:cubicBezTo>
                <a:cubicBezTo>
                  <a:pt x="23" y="293"/>
                  <a:pt x="15" y="290"/>
                  <a:pt x="9" y="283"/>
                </a:cubicBezTo>
                <a:cubicBezTo>
                  <a:pt x="3" y="277"/>
                  <a:pt x="0" y="270"/>
                  <a:pt x="0" y="261"/>
                </a:cubicBezTo>
                <a:cubicBezTo>
                  <a:pt x="0" y="252"/>
                  <a:pt x="3" y="245"/>
                  <a:pt x="9" y="238"/>
                </a:cubicBezTo>
                <a:cubicBezTo>
                  <a:pt x="15" y="232"/>
                  <a:pt x="23" y="229"/>
                  <a:pt x="32" y="229"/>
                </a:cubicBezTo>
                <a:cubicBezTo>
                  <a:pt x="32" y="229"/>
                  <a:pt x="32" y="229"/>
                  <a:pt x="33" y="229"/>
                </a:cubicBezTo>
                <a:cubicBezTo>
                  <a:pt x="15" y="205"/>
                  <a:pt x="15" y="205"/>
                  <a:pt x="15" y="205"/>
                </a:cubicBezTo>
                <a:cubicBezTo>
                  <a:pt x="122" y="0"/>
                  <a:pt x="122" y="0"/>
                  <a:pt x="122" y="0"/>
                </a:cubicBezTo>
                <a:lnTo>
                  <a:pt x="224" y="205"/>
                </a:lnTo>
                <a:close/>
              </a:path>
            </a:pathLst>
          </a:custGeom>
          <a:solidFill>
            <a:srgbClr val="F7CAAC"/>
          </a:solidFill>
          <a:ln w="19050" cap="flat" cmpd="sng">
            <a:solidFill>
              <a:srgbClr val="FFFFFF"/>
            </a:solidFill>
            <a:prstDash val="solid"/>
            <a:round/>
            <a:headEnd type="none" w="sm" len="sm"/>
            <a:tailEnd type="none" w="sm" len="sm"/>
          </a:ln>
        </p:spPr>
        <p:txBody>
          <a:bodyPr spcFirstLastPara="1" wrap="square" lIns="121675" tIns="60825" rIns="121675" bIns="60825"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ctr" rtl="0">
              <a:spcBef>
                <a:spcPts val="0"/>
              </a:spcBef>
              <a:spcAft>
                <a:spcPts val="0"/>
              </a:spcAft>
              <a:buNone/>
            </a:pPr>
            <a:r>
              <a:rPr lang="en-US"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a:p>
            <a:pPr marL="0" marR="0" lvl="0" indent="0" algn="ctr" rtl="0">
              <a:spcBef>
                <a:spcPts val="0"/>
              </a:spcBef>
              <a:spcAft>
                <a:spcPts val="0"/>
              </a:spcAft>
              <a:buNone/>
            </a:pPr>
            <a:r>
              <a:rPr lang="en-US" sz="1800">
                <a:solidFill>
                  <a:schemeClr val="dk1"/>
                </a:solidFill>
                <a:latin typeface="Calibri"/>
                <a:ea typeface="Calibri"/>
                <a:cs typeface="Calibri"/>
                <a:sym typeface="Calibri"/>
              </a:rPr>
              <a:t>  </a:t>
            </a:r>
            <a:endParaRPr/>
          </a:p>
          <a:p>
            <a:pPr marL="0" marR="0" lvl="0" indent="0" algn="ctr" rtl="0">
              <a:spcBef>
                <a:spcPts val="0"/>
              </a:spcBef>
              <a:spcAft>
                <a:spcPts val="0"/>
              </a:spcAft>
              <a:buNone/>
            </a:pPr>
            <a:r>
              <a:rPr lang="en-US" sz="1800">
                <a:solidFill>
                  <a:schemeClr val="dk1"/>
                </a:solidFill>
                <a:latin typeface="Calibri"/>
                <a:ea typeface="Calibri"/>
                <a:cs typeface="Calibri"/>
                <a:sym typeface="Calibri"/>
              </a:rPr>
              <a:t> </a:t>
            </a:r>
            <a:r>
              <a:rPr lang="en-US" sz="2800">
                <a:solidFill>
                  <a:schemeClr val="dk1"/>
                </a:solidFill>
                <a:latin typeface="Calibri"/>
                <a:ea typeface="Calibri"/>
                <a:cs typeface="Calibri"/>
                <a:sym typeface="Calibri"/>
              </a:rPr>
              <a:t>Responsabil</a:t>
            </a:r>
            <a:endParaRPr sz="2800">
              <a:solidFill>
                <a:schemeClr val="dk1"/>
              </a:solidFill>
              <a:latin typeface="Calibri"/>
              <a:ea typeface="Calibri"/>
              <a:cs typeface="Calibri"/>
              <a:sym typeface="Calibri"/>
            </a:endParaRPr>
          </a:p>
          <a:p>
            <a:pPr marL="0" marR="0" lvl="0" indent="0" algn="ctr" rtl="0">
              <a:spcBef>
                <a:spcPts val="0"/>
              </a:spcBef>
              <a:spcAft>
                <a:spcPts val="0"/>
              </a:spcAft>
              <a:buNone/>
            </a:pPr>
            <a:r>
              <a:rPr lang="en-US" sz="2800">
                <a:solidFill>
                  <a:srgbClr val="262626"/>
                </a:solidFill>
                <a:latin typeface="Calibri"/>
                <a:ea typeface="Calibri"/>
                <a:cs typeface="Calibri"/>
                <a:sym typeface="Calibri"/>
              </a:rPr>
              <a:t>Tolerant</a:t>
            </a:r>
            <a:endParaRPr sz="2800">
              <a:solidFill>
                <a:srgbClr val="262626"/>
              </a:solidFill>
              <a:latin typeface="Calibri"/>
              <a:ea typeface="Calibri"/>
              <a:cs typeface="Calibri"/>
              <a:sym typeface="Calibri"/>
            </a:endParaRPr>
          </a:p>
        </p:txBody>
      </p:sp>
      <p:sp>
        <p:nvSpPr>
          <p:cNvPr id="221" name="Google Shape;221;p4"/>
          <p:cNvSpPr/>
          <p:nvPr/>
        </p:nvSpPr>
        <p:spPr>
          <a:xfrm>
            <a:off x="4349054" y="1989501"/>
            <a:ext cx="3509683" cy="2541588"/>
          </a:xfrm>
          <a:custGeom>
            <a:avLst/>
            <a:gdLst/>
            <a:ahLst/>
            <a:cxnLst/>
            <a:rect l="l" t="t" r="r" b="b"/>
            <a:pathLst>
              <a:path w="315" h="231" extrusionOk="0">
                <a:moveTo>
                  <a:pt x="315" y="117"/>
                </a:moveTo>
                <a:cubicBezTo>
                  <a:pt x="272" y="124"/>
                  <a:pt x="272" y="124"/>
                  <a:pt x="272" y="124"/>
                </a:cubicBezTo>
                <a:cubicBezTo>
                  <a:pt x="303" y="156"/>
                  <a:pt x="303" y="156"/>
                  <a:pt x="303" y="156"/>
                </a:cubicBezTo>
                <a:cubicBezTo>
                  <a:pt x="245" y="176"/>
                  <a:pt x="245" y="176"/>
                  <a:pt x="245" y="176"/>
                </a:cubicBezTo>
                <a:cubicBezTo>
                  <a:pt x="245" y="176"/>
                  <a:pt x="245" y="176"/>
                  <a:pt x="245" y="176"/>
                </a:cubicBezTo>
                <a:cubicBezTo>
                  <a:pt x="251" y="182"/>
                  <a:pt x="255" y="190"/>
                  <a:pt x="255" y="199"/>
                </a:cubicBezTo>
                <a:cubicBezTo>
                  <a:pt x="255" y="208"/>
                  <a:pt x="251" y="215"/>
                  <a:pt x="245" y="221"/>
                </a:cubicBezTo>
                <a:cubicBezTo>
                  <a:pt x="239" y="227"/>
                  <a:pt x="232" y="231"/>
                  <a:pt x="223" y="231"/>
                </a:cubicBezTo>
                <a:cubicBezTo>
                  <a:pt x="214" y="231"/>
                  <a:pt x="206" y="227"/>
                  <a:pt x="200" y="221"/>
                </a:cubicBezTo>
                <a:cubicBezTo>
                  <a:pt x="194" y="215"/>
                  <a:pt x="191" y="208"/>
                  <a:pt x="191" y="199"/>
                </a:cubicBezTo>
                <a:cubicBezTo>
                  <a:pt x="191" y="198"/>
                  <a:pt x="191" y="196"/>
                  <a:pt x="191" y="195"/>
                </a:cubicBezTo>
                <a:cubicBezTo>
                  <a:pt x="166" y="204"/>
                  <a:pt x="166" y="204"/>
                  <a:pt x="166" y="204"/>
                </a:cubicBezTo>
                <a:cubicBezTo>
                  <a:pt x="0" y="36"/>
                  <a:pt x="0" y="36"/>
                  <a:pt x="0" y="36"/>
                </a:cubicBezTo>
                <a:cubicBezTo>
                  <a:pt x="228" y="0"/>
                  <a:pt x="228" y="0"/>
                  <a:pt x="228" y="0"/>
                </a:cubicBezTo>
                <a:cubicBezTo>
                  <a:pt x="246" y="24"/>
                  <a:pt x="246" y="24"/>
                  <a:pt x="246" y="24"/>
                </a:cubicBezTo>
                <a:cubicBezTo>
                  <a:pt x="245" y="24"/>
                  <a:pt x="245" y="24"/>
                  <a:pt x="245" y="24"/>
                </a:cubicBezTo>
                <a:cubicBezTo>
                  <a:pt x="236" y="24"/>
                  <a:pt x="228" y="27"/>
                  <a:pt x="222" y="33"/>
                </a:cubicBezTo>
                <a:cubicBezTo>
                  <a:pt x="216" y="40"/>
                  <a:pt x="213" y="47"/>
                  <a:pt x="213" y="56"/>
                </a:cubicBezTo>
                <a:cubicBezTo>
                  <a:pt x="213" y="65"/>
                  <a:pt x="216" y="72"/>
                  <a:pt x="222" y="78"/>
                </a:cubicBezTo>
                <a:cubicBezTo>
                  <a:pt x="228" y="85"/>
                  <a:pt x="236" y="88"/>
                  <a:pt x="245" y="88"/>
                </a:cubicBezTo>
                <a:cubicBezTo>
                  <a:pt x="254" y="88"/>
                  <a:pt x="261" y="85"/>
                  <a:pt x="267" y="78"/>
                </a:cubicBezTo>
                <a:cubicBezTo>
                  <a:pt x="271" y="74"/>
                  <a:pt x="274" y="70"/>
                  <a:pt x="276" y="64"/>
                </a:cubicBezTo>
                <a:lnTo>
                  <a:pt x="315" y="117"/>
                </a:lnTo>
                <a:close/>
              </a:path>
            </a:pathLst>
          </a:custGeom>
          <a:solidFill>
            <a:srgbClr val="A8D08C"/>
          </a:solidFill>
          <a:ln w="19050" cap="flat" cmpd="sng">
            <a:solidFill>
              <a:srgbClr val="FFFFFF"/>
            </a:solidFill>
            <a:prstDash val="solid"/>
            <a:round/>
            <a:headEnd type="none" w="sm" len="sm"/>
            <a:tailEnd type="none" w="sm" len="sm"/>
          </a:ln>
        </p:spPr>
        <p:txBody>
          <a:bodyPr spcFirstLastPara="1" wrap="square" lIns="121675" tIns="60825" rIns="121675" bIns="60825" anchor="t" anchorCtr="0">
            <a:noAutofit/>
          </a:bodyPr>
          <a:lstStyle/>
          <a:p>
            <a:pPr marL="0" marR="0" lvl="0" indent="0" algn="ctr" rtl="0">
              <a:spcBef>
                <a:spcPts val="0"/>
              </a:spcBef>
              <a:spcAft>
                <a:spcPts val="0"/>
              </a:spcAft>
              <a:buNone/>
            </a:pPr>
            <a:endParaRPr sz="2800">
              <a:solidFill>
                <a:schemeClr val="dk1"/>
              </a:solidFill>
              <a:latin typeface="Calibri"/>
              <a:ea typeface="Calibri"/>
              <a:cs typeface="Calibri"/>
              <a:sym typeface="Calibri"/>
            </a:endParaRPr>
          </a:p>
          <a:p>
            <a:pPr marL="0" marR="0" lvl="0" indent="0" algn="ctr" rtl="0">
              <a:spcBef>
                <a:spcPts val="0"/>
              </a:spcBef>
              <a:spcAft>
                <a:spcPts val="0"/>
              </a:spcAft>
              <a:buNone/>
            </a:pPr>
            <a:r>
              <a:rPr lang="en-US" sz="2800">
                <a:solidFill>
                  <a:schemeClr val="dk1"/>
                </a:solidFill>
                <a:latin typeface="Calibri"/>
                <a:ea typeface="Calibri"/>
                <a:cs typeface="Calibri"/>
                <a:sym typeface="Calibri"/>
              </a:rPr>
              <a:t>Respectuos  Binevoitor</a:t>
            </a:r>
            <a:endParaRPr sz="2800">
              <a:solidFill>
                <a:srgbClr val="262626"/>
              </a:solidFill>
              <a:latin typeface="Arial"/>
              <a:ea typeface="Arial"/>
              <a:cs typeface="Arial"/>
              <a:sym typeface="Arial"/>
            </a:endParaRPr>
          </a:p>
        </p:txBody>
      </p:sp>
      <p:sp>
        <p:nvSpPr>
          <p:cNvPr id="222" name="Google Shape;222;p4"/>
          <p:cNvSpPr/>
          <p:nvPr/>
        </p:nvSpPr>
        <p:spPr>
          <a:xfrm>
            <a:off x="5598194" y="3585585"/>
            <a:ext cx="3088998" cy="3141188"/>
          </a:xfrm>
          <a:custGeom>
            <a:avLst/>
            <a:gdLst/>
            <a:ahLst/>
            <a:cxnLst/>
            <a:rect l="l" t="t" r="r" b="b"/>
            <a:pathLst>
              <a:path w="268" h="294" extrusionOk="0">
                <a:moveTo>
                  <a:pt x="189" y="0"/>
                </a:moveTo>
                <a:cubicBezTo>
                  <a:pt x="179" y="46"/>
                  <a:pt x="179" y="46"/>
                  <a:pt x="179" y="46"/>
                </a:cubicBezTo>
                <a:cubicBezTo>
                  <a:pt x="221" y="24"/>
                  <a:pt x="221" y="24"/>
                  <a:pt x="221" y="24"/>
                </a:cubicBezTo>
                <a:cubicBezTo>
                  <a:pt x="219" y="89"/>
                  <a:pt x="219" y="89"/>
                  <a:pt x="219" y="89"/>
                </a:cubicBezTo>
                <a:cubicBezTo>
                  <a:pt x="224" y="86"/>
                  <a:pt x="230" y="84"/>
                  <a:pt x="236" y="84"/>
                </a:cubicBezTo>
                <a:cubicBezTo>
                  <a:pt x="245" y="84"/>
                  <a:pt x="252" y="87"/>
                  <a:pt x="258" y="93"/>
                </a:cubicBezTo>
                <a:cubicBezTo>
                  <a:pt x="265" y="99"/>
                  <a:pt x="268" y="107"/>
                  <a:pt x="268" y="116"/>
                </a:cubicBezTo>
                <a:cubicBezTo>
                  <a:pt x="268" y="125"/>
                  <a:pt x="265" y="132"/>
                  <a:pt x="258" y="138"/>
                </a:cubicBezTo>
                <a:cubicBezTo>
                  <a:pt x="252" y="144"/>
                  <a:pt x="245" y="148"/>
                  <a:pt x="236" y="148"/>
                </a:cubicBezTo>
                <a:cubicBezTo>
                  <a:pt x="229" y="148"/>
                  <a:pt x="224" y="146"/>
                  <a:pt x="218" y="142"/>
                </a:cubicBezTo>
                <a:cubicBezTo>
                  <a:pt x="218" y="176"/>
                  <a:pt x="218" y="176"/>
                  <a:pt x="218" y="176"/>
                </a:cubicBezTo>
                <a:cubicBezTo>
                  <a:pt x="0" y="294"/>
                  <a:pt x="0" y="294"/>
                  <a:pt x="0" y="294"/>
                </a:cubicBezTo>
                <a:cubicBezTo>
                  <a:pt x="52" y="48"/>
                  <a:pt x="52" y="48"/>
                  <a:pt x="52" y="48"/>
                </a:cubicBezTo>
                <a:cubicBezTo>
                  <a:pt x="77" y="39"/>
                  <a:pt x="77" y="39"/>
                  <a:pt x="77" y="39"/>
                </a:cubicBezTo>
                <a:cubicBezTo>
                  <a:pt x="77" y="40"/>
                  <a:pt x="77" y="42"/>
                  <a:pt x="77" y="43"/>
                </a:cubicBezTo>
                <a:cubicBezTo>
                  <a:pt x="77" y="52"/>
                  <a:pt x="80" y="59"/>
                  <a:pt x="86" y="65"/>
                </a:cubicBezTo>
                <a:cubicBezTo>
                  <a:pt x="92" y="71"/>
                  <a:pt x="100" y="75"/>
                  <a:pt x="109" y="75"/>
                </a:cubicBezTo>
                <a:cubicBezTo>
                  <a:pt x="118" y="75"/>
                  <a:pt x="125" y="71"/>
                  <a:pt x="131" y="65"/>
                </a:cubicBezTo>
                <a:cubicBezTo>
                  <a:pt x="137" y="59"/>
                  <a:pt x="141" y="52"/>
                  <a:pt x="141" y="43"/>
                </a:cubicBezTo>
                <a:cubicBezTo>
                  <a:pt x="141" y="34"/>
                  <a:pt x="137" y="26"/>
                  <a:pt x="131" y="20"/>
                </a:cubicBezTo>
                <a:cubicBezTo>
                  <a:pt x="131" y="20"/>
                  <a:pt x="131" y="20"/>
                  <a:pt x="131" y="20"/>
                </a:cubicBezTo>
                <a:lnTo>
                  <a:pt x="189" y="0"/>
                </a:lnTo>
                <a:close/>
              </a:path>
            </a:pathLst>
          </a:custGeom>
          <a:solidFill>
            <a:srgbClr val="00B0F0"/>
          </a:solidFill>
          <a:ln w="19050" cap="flat" cmpd="sng">
            <a:solidFill>
              <a:srgbClr val="FFFFFF"/>
            </a:solidFill>
            <a:prstDash val="solid"/>
            <a:round/>
            <a:headEnd type="none" w="sm" len="sm"/>
            <a:tailEnd type="none" w="sm" len="sm"/>
          </a:ln>
        </p:spPr>
        <p:txBody>
          <a:bodyPr spcFirstLastPara="1" wrap="square" lIns="121675" tIns="60825" rIns="121675" bIns="60825" anchor="t" anchorCtr="0">
            <a:noAutofit/>
          </a:bodyPr>
          <a:lstStyle/>
          <a:p>
            <a:pPr marL="0" marR="0" lvl="0" indent="0" algn="l" rtl="0">
              <a:spcBef>
                <a:spcPts val="0"/>
              </a:spcBef>
              <a:spcAft>
                <a:spcPts val="0"/>
              </a:spcAft>
              <a:buNone/>
            </a:pPr>
            <a:endParaRPr sz="3190">
              <a:solidFill>
                <a:srgbClr val="262626"/>
              </a:solidFill>
              <a:latin typeface="Arial"/>
              <a:ea typeface="Arial"/>
              <a:cs typeface="Arial"/>
              <a:sym typeface="Arial"/>
            </a:endParaRPr>
          </a:p>
        </p:txBody>
      </p:sp>
      <p:sp>
        <p:nvSpPr>
          <p:cNvPr id="223" name="Google Shape;223;p4"/>
          <p:cNvSpPr/>
          <p:nvPr/>
        </p:nvSpPr>
        <p:spPr>
          <a:xfrm>
            <a:off x="8152857" y="3503624"/>
            <a:ext cx="2611698" cy="3223149"/>
          </a:xfrm>
          <a:custGeom>
            <a:avLst/>
            <a:gdLst/>
            <a:ahLst/>
            <a:cxnLst/>
            <a:rect l="l" t="t" r="r" b="b"/>
            <a:pathLst>
              <a:path w="221" h="305" extrusionOk="0">
                <a:moveTo>
                  <a:pt x="3" y="37"/>
                </a:moveTo>
                <a:cubicBezTo>
                  <a:pt x="44" y="59"/>
                  <a:pt x="44" y="59"/>
                  <a:pt x="44" y="59"/>
                </a:cubicBezTo>
                <a:cubicBezTo>
                  <a:pt x="35" y="12"/>
                  <a:pt x="35" y="12"/>
                  <a:pt x="35" y="12"/>
                </a:cubicBezTo>
                <a:cubicBezTo>
                  <a:pt x="94" y="32"/>
                  <a:pt x="94" y="32"/>
                  <a:pt x="94" y="32"/>
                </a:cubicBezTo>
                <a:cubicBezTo>
                  <a:pt x="94" y="32"/>
                  <a:pt x="94" y="32"/>
                  <a:pt x="94" y="32"/>
                </a:cubicBezTo>
                <a:cubicBezTo>
                  <a:pt x="94" y="23"/>
                  <a:pt x="97" y="15"/>
                  <a:pt x="103" y="9"/>
                </a:cubicBezTo>
                <a:cubicBezTo>
                  <a:pt x="110" y="3"/>
                  <a:pt x="117" y="0"/>
                  <a:pt x="126" y="0"/>
                </a:cubicBezTo>
                <a:cubicBezTo>
                  <a:pt x="135" y="0"/>
                  <a:pt x="142" y="3"/>
                  <a:pt x="148" y="9"/>
                </a:cubicBezTo>
                <a:cubicBezTo>
                  <a:pt x="155" y="15"/>
                  <a:pt x="158" y="23"/>
                  <a:pt x="158" y="32"/>
                </a:cubicBezTo>
                <a:cubicBezTo>
                  <a:pt x="158" y="39"/>
                  <a:pt x="155" y="46"/>
                  <a:pt x="151" y="51"/>
                </a:cubicBezTo>
                <a:cubicBezTo>
                  <a:pt x="173" y="59"/>
                  <a:pt x="173" y="59"/>
                  <a:pt x="173" y="59"/>
                </a:cubicBezTo>
                <a:cubicBezTo>
                  <a:pt x="174" y="59"/>
                  <a:pt x="174" y="59"/>
                  <a:pt x="174" y="59"/>
                </a:cubicBezTo>
                <a:cubicBezTo>
                  <a:pt x="221" y="304"/>
                  <a:pt x="221" y="304"/>
                  <a:pt x="221" y="304"/>
                </a:cubicBezTo>
                <a:cubicBezTo>
                  <a:pt x="220" y="305"/>
                  <a:pt x="220" y="305"/>
                  <a:pt x="220" y="305"/>
                </a:cubicBezTo>
                <a:cubicBezTo>
                  <a:pt x="0" y="189"/>
                  <a:pt x="0" y="189"/>
                  <a:pt x="0" y="189"/>
                </a:cubicBezTo>
                <a:cubicBezTo>
                  <a:pt x="0" y="155"/>
                  <a:pt x="0" y="155"/>
                  <a:pt x="0" y="155"/>
                </a:cubicBezTo>
                <a:cubicBezTo>
                  <a:pt x="6" y="159"/>
                  <a:pt x="11" y="161"/>
                  <a:pt x="18" y="161"/>
                </a:cubicBezTo>
                <a:cubicBezTo>
                  <a:pt x="27" y="161"/>
                  <a:pt x="34" y="157"/>
                  <a:pt x="40" y="151"/>
                </a:cubicBezTo>
                <a:cubicBezTo>
                  <a:pt x="47" y="145"/>
                  <a:pt x="50" y="138"/>
                  <a:pt x="50" y="129"/>
                </a:cubicBezTo>
                <a:cubicBezTo>
                  <a:pt x="50" y="120"/>
                  <a:pt x="47" y="112"/>
                  <a:pt x="40" y="106"/>
                </a:cubicBezTo>
                <a:cubicBezTo>
                  <a:pt x="34" y="100"/>
                  <a:pt x="27" y="97"/>
                  <a:pt x="18" y="97"/>
                </a:cubicBezTo>
                <a:cubicBezTo>
                  <a:pt x="12" y="97"/>
                  <a:pt x="6" y="99"/>
                  <a:pt x="1" y="102"/>
                </a:cubicBezTo>
                <a:lnTo>
                  <a:pt x="3" y="37"/>
                </a:lnTo>
                <a:close/>
              </a:path>
            </a:pathLst>
          </a:custGeom>
          <a:solidFill>
            <a:srgbClr val="FCC725"/>
          </a:solidFill>
          <a:ln w="19050" cap="flat" cmpd="sng">
            <a:solidFill>
              <a:srgbClr val="FFFFFF"/>
            </a:solidFill>
            <a:prstDash val="solid"/>
            <a:round/>
            <a:headEnd type="none" w="sm" len="sm"/>
            <a:tailEnd type="none" w="sm" len="sm"/>
          </a:ln>
        </p:spPr>
        <p:txBody>
          <a:bodyPr spcFirstLastPara="1" wrap="square" lIns="121675" tIns="60825" rIns="121675" bIns="60825" anchor="t" anchorCtr="0">
            <a:noAutofit/>
          </a:bodyPr>
          <a:lstStyle/>
          <a:p>
            <a:pPr marL="0" marR="0" lvl="0" indent="0" algn="l" rtl="0">
              <a:spcBef>
                <a:spcPts val="0"/>
              </a:spcBef>
              <a:spcAft>
                <a:spcPts val="0"/>
              </a:spcAft>
              <a:buNone/>
            </a:pPr>
            <a:endParaRPr sz="2800" dirty="0">
              <a:solidFill>
                <a:schemeClr val="dk1"/>
              </a:solidFill>
              <a:latin typeface="Calibri"/>
              <a:ea typeface="Calibri"/>
              <a:cs typeface="Calibri"/>
              <a:sym typeface="Calibri"/>
            </a:endParaRPr>
          </a:p>
          <a:p>
            <a:pPr marL="0" marR="0" lvl="0" indent="0" algn="l" rtl="0">
              <a:spcBef>
                <a:spcPts val="0"/>
              </a:spcBef>
              <a:spcAft>
                <a:spcPts val="0"/>
              </a:spcAft>
              <a:buNone/>
            </a:pPr>
            <a:endParaRPr sz="2800" dirty="0">
              <a:solidFill>
                <a:schemeClr val="dk1"/>
              </a:solidFill>
              <a:latin typeface="Calibri"/>
              <a:ea typeface="Calibri"/>
              <a:cs typeface="Calibri"/>
              <a:sym typeface="Calibri"/>
            </a:endParaRPr>
          </a:p>
          <a:p>
            <a:pPr marL="0" marR="0" lvl="0" indent="0" algn="ctr" rtl="0">
              <a:spcBef>
                <a:spcPts val="0"/>
              </a:spcBef>
              <a:spcAft>
                <a:spcPts val="0"/>
              </a:spcAft>
              <a:buNone/>
            </a:pPr>
            <a:r>
              <a:rPr lang="en-US" sz="2800" dirty="0" err="1">
                <a:solidFill>
                  <a:schemeClr val="dk1"/>
                </a:solidFill>
                <a:latin typeface="Calibri"/>
                <a:ea typeface="Calibri"/>
                <a:cs typeface="Calibri"/>
                <a:sym typeface="Calibri"/>
              </a:rPr>
              <a:t>Sincer</a:t>
            </a:r>
            <a:r>
              <a:rPr lang="en-US" sz="2800" dirty="0">
                <a:solidFill>
                  <a:schemeClr val="dk1"/>
                </a:solidFill>
                <a:latin typeface="Calibri"/>
                <a:ea typeface="Calibri"/>
                <a:cs typeface="Calibri"/>
                <a:sym typeface="Calibri"/>
              </a:rPr>
              <a:t> </a:t>
            </a:r>
            <a:endParaRPr sz="2800" dirty="0">
              <a:solidFill>
                <a:schemeClr val="dk1"/>
              </a:solidFill>
              <a:latin typeface="Calibri"/>
              <a:ea typeface="Calibri"/>
              <a:cs typeface="Calibri"/>
              <a:sym typeface="Calibri"/>
            </a:endParaRPr>
          </a:p>
          <a:p>
            <a:pPr marL="0" marR="0" lvl="0" indent="0" algn="ctr" rtl="0">
              <a:spcBef>
                <a:spcPts val="0"/>
              </a:spcBef>
              <a:spcAft>
                <a:spcPts val="0"/>
              </a:spcAft>
              <a:buNone/>
            </a:pPr>
            <a:r>
              <a:rPr lang="en-US" sz="2800" dirty="0" err="1">
                <a:solidFill>
                  <a:schemeClr val="dk1"/>
                </a:solidFill>
                <a:latin typeface="Calibri"/>
                <a:ea typeface="Calibri"/>
                <a:cs typeface="Calibri"/>
                <a:sym typeface="Calibri"/>
              </a:rPr>
              <a:t>Onest</a:t>
            </a:r>
            <a:endParaRPr sz="2800" dirty="0">
              <a:solidFill>
                <a:srgbClr val="262626"/>
              </a:solidFill>
              <a:latin typeface="Arial"/>
              <a:ea typeface="Arial"/>
              <a:cs typeface="Arial"/>
              <a:sym typeface="Arial"/>
            </a:endParaRPr>
          </a:p>
        </p:txBody>
      </p:sp>
      <p:sp>
        <p:nvSpPr>
          <p:cNvPr id="224" name="Google Shape;224;p4"/>
          <p:cNvSpPr/>
          <p:nvPr/>
        </p:nvSpPr>
        <p:spPr>
          <a:xfrm>
            <a:off x="8459441" y="1985551"/>
            <a:ext cx="3672991" cy="2184884"/>
          </a:xfrm>
          <a:custGeom>
            <a:avLst/>
            <a:gdLst/>
            <a:ahLst/>
            <a:cxnLst/>
            <a:rect l="l" t="t" r="r" b="b"/>
            <a:pathLst>
              <a:path w="318" h="202" extrusionOk="0">
                <a:moveTo>
                  <a:pt x="13" y="155"/>
                </a:moveTo>
                <a:cubicBezTo>
                  <a:pt x="45" y="124"/>
                  <a:pt x="45" y="124"/>
                  <a:pt x="45" y="124"/>
                </a:cubicBezTo>
                <a:cubicBezTo>
                  <a:pt x="0" y="117"/>
                  <a:pt x="0" y="117"/>
                  <a:pt x="0" y="117"/>
                </a:cubicBezTo>
                <a:cubicBezTo>
                  <a:pt x="34" y="70"/>
                  <a:pt x="34" y="70"/>
                  <a:pt x="34" y="70"/>
                </a:cubicBezTo>
                <a:cubicBezTo>
                  <a:pt x="27" y="69"/>
                  <a:pt x="21" y="66"/>
                  <a:pt x="15" y="60"/>
                </a:cubicBezTo>
                <a:cubicBezTo>
                  <a:pt x="9" y="54"/>
                  <a:pt x="6" y="47"/>
                  <a:pt x="6" y="38"/>
                </a:cubicBezTo>
                <a:cubicBezTo>
                  <a:pt x="6" y="29"/>
                  <a:pt x="9" y="22"/>
                  <a:pt x="15" y="15"/>
                </a:cubicBezTo>
                <a:cubicBezTo>
                  <a:pt x="22" y="9"/>
                  <a:pt x="29" y="6"/>
                  <a:pt x="38" y="6"/>
                </a:cubicBezTo>
                <a:cubicBezTo>
                  <a:pt x="47" y="6"/>
                  <a:pt x="54" y="9"/>
                  <a:pt x="60" y="15"/>
                </a:cubicBezTo>
                <a:cubicBezTo>
                  <a:pt x="63" y="18"/>
                  <a:pt x="65" y="21"/>
                  <a:pt x="66" y="24"/>
                </a:cubicBezTo>
                <a:cubicBezTo>
                  <a:pt x="83" y="0"/>
                  <a:pt x="83" y="0"/>
                  <a:pt x="83" y="0"/>
                </a:cubicBezTo>
                <a:cubicBezTo>
                  <a:pt x="318" y="36"/>
                  <a:pt x="318" y="36"/>
                  <a:pt x="318" y="36"/>
                </a:cubicBezTo>
                <a:cubicBezTo>
                  <a:pt x="151" y="202"/>
                  <a:pt x="151" y="202"/>
                  <a:pt x="151" y="202"/>
                </a:cubicBezTo>
                <a:cubicBezTo>
                  <a:pt x="129" y="194"/>
                  <a:pt x="129" y="194"/>
                  <a:pt x="129" y="194"/>
                </a:cubicBezTo>
                <a:cubicBezTo>
                  <a:pt x="133" y="189"/>
                  <a:pt x="136" y="182"/>
                  <a:pt x="136" y="175"/>
                </a:cubicBezTo>
                <a:cubicBezTo>
                  <a:pt x="136" y="166"/>
                  <a:pt x="133" y="158"/>
                  <a:pt x="126" y="152"/>
                </a:cubicBezTo>
                <a:cubicBezTo>
                  <a:pt x="120" y="146"/>
                  <a:pt x="113" y="143"/>
                  <a:pt x="104" y="143"/>
                </a:cubicBezTo>
                <a:cubicBezTo>
                  <a:pt x="95" y="143"/>
                  <a:pt x="88" y="146"/>
                  <a:pt x="81" y="152"/>
                </a:cubicBezTo>
                <a:cubicBezTo>
                  <a:pt x="75" y="158"/>
                  <a:pt x="72" y="166"/>
                  <a:pt x="72" y="175"/>
                </a:cubicBezTo>
                <a:cubicBezTo>
                  <a:pt x="72" y="175"/>
                  <a:pt x="72" y="175"/>
                  <a:pt x="72" y="175"/>
                </a:cubicBezTo>
                <a:lnTo>
                  <a:pt x="13" y="155"/>
                </a:lnTo>
                <a:close/>
              </a:path>
            </a:pathLst>
          </a:custGeom>
          <a:solidFill>
            <a:srgbClr val="C9C9C9"/>
          </a:solidFill>
          <a:ln w="19050" cap="flat" cmpd="sng">
            <a:solidFill>
              <a:srgbClr val="90496D"/>
            </a:solidFill>
            <a:prstDash val="solid"/>
            <a:round/>
            <a:headEnd type="none" w="sm" len="sm"/>
            <a:tailEnd type="none" w="sm" len="sm"/>
          </a:ln>
        </p:spPr>
        <p:txBody>
          <a:bodyPr spcFirstLastPara="1" wrap="square" lIns="121675" tIns="60825" rIns="121675" bIns="60825" anchor="t" anchorCtr="0">
            <a:noAutofit/>
          </a:bodyPr>
          <a:lstStyle/>
          <a:p>
            <a:pPr marL="0" marR="0" lvl="0" indent="0" algn="l" rtl="0">
              <a:spcBef>
                <a:spcPts val="0"/>
              </a:spcBef>
              <a:spcAft>
                <a:spcPts val="0"/>
              </a:spcAft>
              <a:buNone/>
            </a:pPr>
            <a:endParaRPr sz="3190">
              <a:solidFill>
                <a:srgbClr val="262626"/>
              </a:solidFill>
              <a:latin typeface="Arial"/>
              <a:ea typeface="Arial"/>
              <a:cs typeface="Arial"/>
              <a:sym typeface="Arial"/>
            </a:endParaRPr>
          </a:p>
        </p:txBody>
      </p:sp>
      <p:sp>
        <p:nvSpPr>
          <p:cNvPr id="225" name="Google Shape;225;p4"/>
          <p:cNvSpPr/>
          <p:nvPr/>
        </p:nvSpPr>
        <p:spPr>
          <a:xfrm>
            <a:off x="5923718" y="4531089"/>
            <a:ext cx="2078483"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Calibri"/>
                <a:ea typeface="Calibri"/>
                <a:cs typeface="Calibri"/>
                <a:sym typeface="Calibri"/>
              </a:rPr>
              <a:t>  </a:t>
            </a:r>
            <a:r>
              <a:rPr lang="en-US" sz="2800">
                <a:solidFill>
                  <a:schemeClr val="dk1"/>
                </a:solidFill>
                <a:latin typeface="Calibri"/>
                <a:ea typeface="Calibri"/>
                <a:cs typeface="Calibri"/>
                <a:sym typeface="Calibri"/>
              </a:rPr>
              <a:t>Politicos </a:t>
            </a:r>
            <a:endParaRPr/>
          </a:p>
          <a:p>
            <a:pPr marL="0" marR="0" lvl="0" indent="0" algn="l" rtl="0">
              <a:spcBef>
                <a:spcPts val="0"/>
              </a:spcBef>
              <a:spcAft>
                <a:spcPts val="0"/>
              </a:spcAft>
              <a:buNone/>
            </a:pPr>
            <a:r>
              <a:rPr lang="en-US" sz="2800">
                <a:solidFill>
                  <a:schemeClr val="dk1"/>
                </a:solidFill>
                <a:latin typeface="Calibri"/>
                <a:ea typeface="Calibri"/>
                <a:cs typeface="Calibri"/>
                <a:sym typeface="Calibri"/>
              </a:rPr>
              <a:t>  Modest</a:t>
            </a:r>
            <a:endParaRPr sz="2800">
              <a:solidFill>
                <a:schemeClr val="dk1"/>
              </a:solidFill>
              <a:latin typeface="Calibri"/>
              <a:ea typeface="Calibri"/>
              <a:cs typeface="Calibri"/>
              <a:sym typeface="Calibri"/>
            </a:endParaRPr>
          </a:p>
        </p:txBody>
      </p:sp>
      <p:sp>
        <p:nvSpPr>
          <p:cNvPr id="226" name="Google Shape;226;p4"/>
          <p:cNvSpPr/>
          <p:nvPr/>
        </p:nvSpPr>
        <p:spPr>
          <a:xfrm>
            <a:off x="9230495" y="2422698"/>
            <a:ext cx="1439689"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Calibri"/>
                <a:ea typeface="Calibri"/>
                <a:cs typeface="Calibri"/>
                <a:sym typeface="Calibri"/>
              </a:rPr>
              <a:t>Empatic </a:t>
            </a:r>
            <a:endParaRPr/>
          </a:p>
          <a:p>
            <a:pPr marL="0" marR="0" lvl="0" indent="0" algn="l" rtl="0">
              <a:spcBef>
                <a:spcPts val="0"/>
              </a:spcBef>
              <a:spcAft>
                <a:spcPts val="0"/>
              </a:spcAft>
              <a:buNone/>
            </a:pPr>
            <a:r>
              <a:rPr lang="en-US" sz="2800">
                <a:solidFill>
                  <a:schemeClr val="dk1"/>
                </a:solidFill>
                <a:latin typeface="Calibri"/>
                <a:ea typeface="Calibri"/>
                <a:cs typeface="Calibri"/>
                <a:sym typeface="Calibri"/>
              </a:rPr>
              <a:t> Grijuliu</a:t>
            </a:r>
            <a:endParaRPr sz="1800">
              <a:solidFill>
                <a:schemeClr val="dk1"/>
              </a:solidFill>
              <a:latin typeface="Calibri"/>
              <a:ea typeface="Calibri"/>
              <a:cs typeface="Calibri"/>
              <a:sym typeface="Calibri"/>
            </a:endParaRPr>
          </a:p>
        </p:txBody>
      </p:sp>
      <p:pic>
        <p:nvPicPr>
          <p:cNvPr id="227" name="Google Shape;227;p4"/>
          <p:cNvPicPr preferRelativeResize="0"/>
          <p:nvPr/>
        </p:nvPicPr>
        <p:blipFill rotWithShape="1">
          <a:blip r:embed="rId3">
            <a:alphaModFix/>
          </a:blip>
          <a:srcRect l="6123" t="-1" r="9337" b="6156"/>
          <a:stretch/>
        </p:blipFill>
        <p:spPr>
          <a:xfrm>
            <a:off x="9505587" y="260074"/>
            <a:ext cx="2248313" cy="1647466"/>
          </a:xfrm>
          <a:prstGeom prst="rect">
            <a:avLst/>
          </a:prstGeom>
          <a:noFill/>
          <a:ln>
            <a:noFill/>
          </a:ln>
        </p:spPr>
      </p:pic>
      <p:pic>
        <p:nvPicPr>
          <p:cNvPr id="228" name="Google Shape;228;p4" descr="Download Portrait Frame Png Clipart Picture Frames Clip Art - Real Picture  Frame Png - Full Size PNG Image - PNGkit"/>
          <p:cNvPicPr preferRelativeResize="0"/>
          <p:nvPr/>
        </p:nvPicPr>
        <p:blipFill rotWithShape="1">
          <a:blip r:embed="rId4">
            <a:alphaModFix/>
          </a:blip>
          <a:srcRect/>
          <a:stretch/>
        </p:blipFill>
        <p:spPr>
          <a:xfrm>
            <a:off x="249653" y="984250"/>
            <a:ext cx="4099401" cy="5353878"/>
          </a:xfrm>
          <a:prstGeom prst="rect">
            <a:avLst/>
          </a:prstGeom>
          <a:noFill/>
          <a:ln>
            <a:noFill/>
          </a:ln>
        </p:spPr>
      </p:pic>
      <p:sp>
        <p:nvSpPr>
          <p:cNvPr id="229" name="Google Shape;229;p4"/>
          <p:cNvSpPr txBox="1"/>
          <p:nvPr/>
        </p:nvSpPr>
        <p:spPr>
          <a:xfrm>
            <a:off x="1310336" y="1907540"/>
            <a:ext cx="2375329" cy="23083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chemeClr val="dk1"/>
                </a:solidFill>
                <a:latin typeface="Calibri"/>
                <a:ea typeface="Calibri"/>
                <a:cs typeface="Calibri"/>
                <a:sym typeface="Calibri"/>
              </a:rPr>
              <a:t>Portretul</a:t>
            </a:r>
            <a:endParaRPr/>
          </a:p>
          <a:p>
            <a:pPr marL="0" marR="0" lvl="0" indent="0" algn="ctr" rtl="0">
              <a:spcBef>
                <a:spcPts val="0"/>
              </a:spcBef>
              <a:spcAft>
                <a:spcPts val="0"/>
              </a:spcAft>
              <a:buNone/>
            </a:pPr>
            <a:r>
              <a:rPr lang="en-US" sz="3600" b="1">
                <a:solidFill>
                  <a:schemeClr val="dk1"/>
                </a:solidFill>
                <a:latin typeface="Calibri"/>
                <a:ea typeface="Calibri"/>
                <a:cs typeface="Calibri"/>
                <a:sym typeface="Calibri"/>
              </a:rPr>
              <a:t> moral </a:t>
            </a:r>
            <a:endParaRPr/>
          </a:p>
          <a:p>
            <a:pPr marL="0" marR="0" lvl="0" indent="0" algn="ctr" rtl="0">
              <a:spcBef>
                <a:spcPts val="0"/>
              </a:spcBef>
              <a:spcAft>
                <a:spcPts val="0"/>
              </a:spcAft>
              <a:buNone/>
            </a:pPr>
            <a:r>
              <a:rPr lang="en-US" sz="3600" b="1">
                <a:solidFill>
                  <a:schemeClr val="dk1"/>
                </a:solidFill>
                <a:latin typeface="Calibri"/>
                <a:ea typeface="Calibri"/>
                <a:cs typeface="Calibri"/>
                <a:sym typeface="Calibri"/>
              </a:rPr>
              <a:t>al copilului </a:t>
            </a:r>
            <a:endParaRPr/>
          </a:p>
          <a:p>
            <a:pPr marL="0" marR="0" lvl="0" indent="0" algn="ctr" rtl="0">
              <a:spcBef>
                <a:spcPts val="0"/>
              </a:spcBef>
              <a:spcAft>
                <a:spcPts val="0"/>
              </a:spcAft>
              <a:buNone/>
            </a:pPr>
            <a:r>
              <a:rPr lang="en-US" sz="3600" b="1">
                <a:solidFill>
                  <a:schemeClr val="dk1"/>
                </a:solidFill>
                <a:latin typeface="Calibri"/>
                <a:ea typeface="Calibri"/>
                <a:cs typeface="Calibri"/>
                <a:sym typeface="Calibri"/>
              </a:rPr>
              <a:t>de succes</a:t>
            </a:r>
            <a:endParaRPr sz="3600" b="1">
              <a:solidFill>
                <a:schemeClr val="dk1"/>
              </a:solidFill>
              <a:latin typeface="Calibri"/>
              <a:ea typeface="Calibri"/>
              <a:cs typeface="Calibri"/>
              <a:sym typeface="Calibri"/>
            </a:endParaRPr>
          </a:p>
        </p:txBody>
      </p:sp>
      <p:pic>
        <p:nvPicPr>
          <p:cNvPr id="2" name="Рисунок 3" descr="https://lh4.googleusercontent.com/ARUQNHdmRHlggM93X81ZHH2yUmYR2vR_IzK2fb1OW3CY8IKbTNpIJnSdlCUOe0SzRCklmZbPgNDENY9EMP1hgqo5ipgzgXX8P4rKQRSOPoaHNh_6WvAW7he-ZoGXfCKx3KnBcfA">
            <a:extLst>
              <a:ext uri="{FF2B5EF4-FFF2-40B4-BE49-F238E27FC236}">
                <a16:creationId xmlns:a16="http://schemas.microsoft.com/office/drawing/2014/main" id="{9189347E-8BE7-0F45-F1BD-3F0E6A3AD092}"/>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7088" y="64991"/>
            <a:ext cx="946150" cy="9842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5"/>
          <p:cNvSpPr/>
          <p:nvPr/>
        </p:nvSpPr>
        <p:spPr>
          <a:xfrm>
            <a:off x="7005778" y="202856"/>
            <a:ext cx="2018743" cy="1183032"/>
          </a:xfrm>
          <a:custGeom>
            <a:avLst/>
            <a:gdLst/>
            <a:ahLst/>
            <a:cxnLst/>
            <a:rect l="l" t="t" r="r" b="b"/>
            <a:pathLst>
              <a:path w="662" h="312" extrusionOk="0">
                <a:moveTo>
                  <a:pt x="180" y="303"/>
                </a:moveTo>
                <a:cubicBezTo>
                  <a:pt x="194" y="292"/>
                  <a:pt x="211" y="281"/>
                  <a:pt x="229" y="273"/>
                </a:cubicBezTo>
                <a:cubicBezTo>
                  <a:pt x="302" y="238"/>
                  <a:pt x="375" y="244"/>
                  <a:pt x="444" y="286"/>
                </a:cubicBezTo>
                <a:cubicBezTo>
                  <a:pt x="456" y="294"/>
                  <a:pt x="467" y="303"/>
                  <a:pt x="478" y="312"/>
                </a:cubicBezTo>
                <a:cubicBezTo>
                  <a:pt x="662" y="128"/>
                  <a:pt x="662" y="128"/>
                  <a:pt x="662" y="128"/>
                </a:cubicBezTo>
                <a:cubicBezTo>
                  <a:pt x="595" y="67"/>
                  <a:pt x="515" y="28"/>
                  <a:pt x="423" y="9"/>
                </a:cubicBezTo>
                <a:cubicBezTo>
                  <a:pt x="404" y="6"/>
                  <a:pt x="384" y="4"/>
                  <a:pt x="364" y="2"/>
                </a:cubicBezTo>
                <a:cubicBezTo>
                  <a:pt x="363" y="2"/>
                  <a:pt x="361" y="1"/>
                  <a:pt x="360" y="1"/>
                </a:cubicBezTo>
                <a:cubicBezTo>
                  <a:pt x="358" y="1"/>
                  <a:pt x="343" y="0"/>
                  <a:pt x="329" y="0"/>
                </a:cubicBezTo>
                <a:cubicBezTo>
                  <a:pt x="313" y="1"/>
                  <a:pt x="292" y="1"/>
                  <a:pt x="281" y="3"/>
                </a:cubicBezTo>
                <a:cubicBezTo>
                  <a:pt x="274" y="3"/>
                  <a:pt x="267" y="4"/>
                  <a:pt x="261" y="5"/>
                </a:cubicBezTo>
                <a:cubicBezTo>
                  <a:pt x="169" y="17"/>
                  <a:pt x="88" y="52"/>
                  <a:pt x="16" y="110"/>
                </a:cubicBezTo>
                <a:cubicBezTo>
                  <a:pt x="11" y="114"/>
                  <a:pt x="5" y="119"/>
                  <a:pt x="0" y="124"/>
                </a:cubicBezTo>
                <a:lnTo>
                  <a:pt x="180" y="303"/>
                </a:lnTo>
                <a:close/>
              </a:path>
            </a:pathLst>
          </a:custGeom>
          <a:solidFill>
            <a:srgbClr val="90496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36" name="Google Shape;236;p5"/>
          <p:cNvSpPr/>
          <p:nvPr/>
        </p:nvSpPr>
        <p:spPr>
          <a:xfrm>
            <a:off x="1325563" y="678685"/>
            <a:ext cx="6215062" cy="2366348"/>
          </a:xfrm>
          <a:custGeom>
            <a:avLst/>
            <a:gdLst/>
            <a:ahLst/>
            <a:cxnLst/>
            <a:rect l="l" t="t" r="r" b="b"/>
            <a:pathLst>
              <a:path w="2239" h="726" extrusionOk="0">
                <a:moveTo>
                  <a:pt x="1927" y="472"/>
                </a:moveTo>
                <a:cubicBezTo>
                  <a:pt x="1931" y="483"/>
                  <a:pt x="1935" y="493"/>
                  <a:pt x="1939" y="503"/>
                </a:cubicBezTo>
                <a:cubicBezTo>
                  <a:pt x="1966" y="568"/>
                  <a:pt x="2005" y="622"/>
                  <a:pt x="2054" y="667"/>
                </a:cubicBezTo>
                <a:cubicBezTo>
                  <a:pt x="2239" y="482"/>
                  <a:pt x="2239" y="482"/>
                  <a:pt x="2239" y="482"/>
                </a:cubicBezTo>
                <a:cubicBezTo>
                  <a:pt x="2227" y="471"/>
                  <a:pt x="2216" y="459"/>
                  <a:pt x="2206" y="445"/>
                </a:cubicBezTo>
                <a:cubicBezTo>
                  <a:pt x="2177" y="407"/>
                  <a:pt x="2165" y="363"/>
                  <a:pt x="2169" y="316"/>
                </a:cubicBezTo>
                <a:cubicBezTo>
                  <a:pt x="2173" y="259"/>
                  <a:pt x="2196" y="213"/>
                  <a:pt x="2234" y="180"/>
                </a:cubicBezTo>
                <a:cubicBezTo>
                  <a:pt x="2054" y="0"/>
                  <a:pt x="2054" y="0"/>
                  <a:pt x="2054" y="0"/>
                </a:cubicBezTo>
                <a:cubicBezTo>
                  <a:pt x="1991" y="59"/>
                  <a:pt x="1941" y="140"/>
                  <a:pt x="1933" y="177"/>
                </a:cubicBezTo>
                <a:cubicBezTo>
                  <a:pt x="1933" y="178"/>
                  <a:pt x="1932" y="207"/>
                  <a:pt x="1874" y="208"/>
                </a:cubicBezTo>
                <a:cubicBezTo>
                  <a:pt x="1491" y="211"/>
                  <a:pt x="544" y="208"/>
                  <a:pt x="87" y="208"/>
                </a:cubicBezTo>
                <a:cubicBezTo>
                  <a:pt x="64" y="208"/>
                  <a:pt x="42" y="217"/>
                  <a:pt x="26" y="234"/>
                </a:cubicBezTo>
                <a:cubicBezTo>
                  <a:pt x="9" y="250"/>
                  <a:pt x="0" y="272"/>
                  <a:pt x="0" y="295"/>
                </a:cubicBezTo>
                <a:cubicBezTo>
                  <a:pt x="0" y="355"/>
                  <a:pt x="0" y="355"/>
                  <a:pt x="0" y="355"/>
                </a:cubicBezTo>
                <a:cubicBezTo>
                  <a:pt x="0" y="378"/>
                  <a:pt x="9" y="400"/>
                  <a:pt x="26" y="417"/>
                </a:cubicBezTo>
                <a:cubicBezTo>
                  <a:pt x="42" y="433"/>
                  <a:pt x="64" y="442"/>
                  <a:pt x="87" y="442"/>
                </a:cubicBezTo>
                <a:cubicBezTo>
                  <a:pt x="100" y="442"/>
                  <a:pt x="113" y="442"/>
                  <a:pt x="127" y="442"/>
                </a:cubicBezTo>
                <a:cubicBezTo>
                  <a:pt x="140" y="442"/>
                  <a:pt x="152" y="447"/>
                  <a:pt x="161" y="456"/>
                </a:cubicBezTo>
                <a:cubicBezTo>
                  <a:pt x="171" y="465"/>
                  <a:pt x="176" y="478"/>
                  <a:pt x="176" y="491"/>
                </a:cubicBezTo>
                <a:cubicBezTo>
                  <a:pt x="176" y="569"/>
                  <a:pt x="176" y="569"/>
                  <a:pt x="176" y="569"/>
                </a:cubicBezTo>
                <a:cubicBezTo>
                  <a:pt x="176" y="596"/>
                  <a:pt x="198" y="618"/>
                  <a:pt x="224" y="618"/>
                </a:cubicBezTo>
                <a:cubicBezTo>
                  <a:pt x="242" y="618"/>
                  <a:pt x="242" y="618"/>
                  <a:pt x="242" y="618"/>
                </a:cubicBezTo>
                <a:cubicBezTo>
                  <a:pt x="269" y="618"/>
                  <a:pt x="291" y="640"/>
                  <a:pt x="291" y="667"/>
                </a:cubicBezTo>
                <a:cubicBezTo>
                  <a:pt x="291" y="678"/>
                  <a:pt x="291" y="678"/>
                  <a:pt x="291" y="678"/>
                </a:cubicBezTo>
                <a:cubicBezTo>
                  <a:pt x="291" y="691"/>
                  <a:pt x="296" y="703"/>
                  <a:pt x="305" y="712"/>
                </a:cubicBezTo>
                <a:cubicBezTo>
                  <a:pt x="314" y="721"/>
                  <a:pt x="327" y="726"/>
                  <a:pt x="340" y="726"/>
                </a:cubicBezTo>
                <a:cubicBezTo>
                  <a:pt x="455" y="726"/>
                  <a:pt x="455" y="726"/>
                  <a:pt x="455" y="726"/>
                </a:cubicBezTo>
                <a:cubicBezTo>
                  <a:pt x="482" y="726"/>
                  <a:pt x="504" y="704"/>
                  <a:pt x="504" y="677"/>
                </a:cubicBezTo>
                <a:cubicBezTo>
                  <a:pt x="504" y="667"/>
                  <a:pt x="504" y="667"/>
                  <a:pt x="504" y="667"/>
                </a:cubicBezTo>
                <a:cubicBezTo>
                  <a:pt x="504" y="640"/>
                  <a:pt x="526" y="618"/>
                  <a:pt x="553" y="618"/>
                </a:cubicBezTo>
                <a:cubicBezTo>
                  <a:pt x="570" y="618"/>
                  <a:pt x="570" y="618"/>
                  <a:pt x="570" y="618"/>
                </a:cubicBezTo>
                <a:cubicBezTo>
                  <a:pt x="583" y="618"/>
                  <a:pt x="596" y="613"/>
                  <a:pt x="605" y="603"/>
                </a:cubicBezTo>
                <a:cubicBezTo>
                  <a:pt x="614" y="594"/>
                  <a:pt x="619" y="582"/>
                  <a:pt x="619" y="569"/>
                </a:cubicBezTo>
                <a:cubicBezTo>
                  <a:pt x="619" y="491"/>
                  <a:pt x="619" y="491"/>
                  <a:pt x="619" y="491"/>
                </a:cubicBezTo>
                <a:cubicBezTo>
                  <a:pt x="619" y="464"/>
                  <a:pt x="641" y="442"/>
                  <a:pt x="668" y="442"/>
                </a:cubicBezTo>
                <a:cubicBezTo>
                  <a:pt x="1092" y="442"/>
                  <a:pt x="1570" y="441"/>
                  <a:pt x="1797" y="441"/>
                </a:cubicBezTo>
                <a:cubicBezTo>
                  <a:pt x="1863" y="441"/>
                  <a:pt x="1922" y="455"/>
                  <a:pt x="1927" y="472"/>
                </a:cubicBezTo>
                <a:close/>
              </a:path>
            </a:pathLst>
          </a:custGeom>
          <a:solidFill>
            <a:srgbClr val="40404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37" name="Google Shape;237;p5"/>
          <p:cNvSpPr/>
          <p:nvPr/>
        </p:nvSpPr>
        <p:spPr>
          <a:xfrm>
            <a:off x="6978616" y="2210839"/>
            <a:ext cx="2097122" cy="1025798"/>
          </a:xfrm>
          <a:custGeom>
            <a:avLst/>
            <a:gdLst/>
            <a:ahLst/>
            <a:cxnLst/>
            <a:rect l="l" t="t" r="r" b="b"/>
            <a:pathLst>
              <a:path w="662" h="318" extrusionOk="0">
                <a:moveTo>
                  <a:pt x="472" y="0"/>
                </a:moveTo>
                <a:cubicBezTo>
                  <a:pt x="467" y="6"/>
                  <a:pt x="461" y="11"/>
                  <a:pt x="454" y="15"/>
                </a:cubicBezTo>
                <a:cubicBezTo>
                  <a:pt x="416" y="44"/>
                  <a:pt x="372" y="57"/>
                  <a:pt x="318" y="58"/>
                </a:cubicBezTo>
                <a:cubicBezTo>
                  <a:pt x="269" y="56"/>
                  <a:pt x="223" y="41"/>
                  <a:pt x="185" y="9"/>
                </a:cubicBezTo>
                <a:cubicBezTo>
                  <a:pt x="0" y="194"/>
                  <a:pt x="0" y="194"/>
                  <a:pt x="0" y="194"/>
                </a:cubicBezTo>
                <a:cubicBezTo>
                  <a:pt x="30" y="221"/>
                  <a:pt x="65" y="244"/>
                  <a:pt x="103" y="264"/>
                </a:cubicBezTo>
                <a:cubicBezTo>
                  <a:pt x="163" y="295"/>
                  <a:pt x="226" y="312"/>
                  <a:pt x="294" y="316"/>
                </a:cubicBezTo>
                <a:cubicBezTo>
                  <a:pt x="295" y="316"/>
                  <a:pt x="296" y="316"/>
                  <a:pt x="297" y="317"/>
                </a:cubicBezTo>
                <a:cubicBezTo>
                  <a:pt x="299" y="317"/>
                  <a:pt x="313" y="317"/>
                  <a:pt x="329" y="317"/>
                </a:cubicBezTo>
                <a:cubicBezTo>
                  <a:pt x="344" y="318"/>
                  <a:pt x="365" y="316"/>
                  <a:pt x="376" y="315"/>
                </a:cubicBezTo>
                <a:cubicBezTo>
                  <a:pt x="383" y="314"/>
                  <a:pt x="390" y="314"/>
                  <a:pt x="396" y="313"/>
                </a:cubicBezTo>
                <a:cubicBezTo>
                  <a:pt x="498" y="299"/>
                  <a:pt x="587" y="258"/>
                  <a:pt x="662" y="190"/>
                </a:cubicBezTo>
                <a:lnTo>
                  <a:pt x="472" y="0"/>
                </a:lnTo>
                <a:close/>
              </a:path>
            </a:pathLst>
          </a:custGeom>
          <a:solidFill>
            <a:srgbClr val="2395C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38" name="Google Shape;238;p5"/>
          <p:cNvSpPr/>
          <p:nvPr/>
        </p:nvSpPr>
        <p:spPr>
          <a:xfrm>
            <a:off x="8344383" y="719415"/>
            <a:ext cx="1225623" cy="2050570"/>
          </a:xfrm>
          <a:custGeom>
            <a:avLst/>
            <a:gdLst/>
            <a:ahLst/>
            <a:cxnLst/>
            <a:rect l="l" t="t" r="r" b="b"/>
            <a:pathLst>
              <a:path w="334" h="658" extrusionOk="0">
                <a:moveTo>
                  <a:pt x="332" y="286"/>
                </a:moveTo>
                <a:cubicBezTo>
                  <a:pt x="331" y="279"/>
                  <a:pt x="330" y="274"/>
                  <a:pt x="329" y="267"/>
                </a:cubicBezTo>
                <a:cubicBezTo>
                  <a:pt x="318" y="185"/>
                  <a:pt x="285" y="111"/>
                  <a:pt x="232" y="46"/>
                </a:cubicBezTo>
                <a:cubicBezTo>
                  <a:pt x="218" y="30"/>
                  <a:pt x="204" y="15"/>
                  <a:pt x="190" y="0"/>
                </a:cubicBezTo>
                <a:cubicBezTo>
                  <a:pt x="5" y="185"/>
                  <a:pt x="5" y="185"/>
                  <a:pt x="5" y="185"/>
                </a:cubicBezTo>
                <a:cubicBezTo>
                  <a:pt x="33" y="212"/>
                  <a:pt x="51" y="246"/>
                  <a:pt x="58" y="287"/>
                </a:cubicBezTo>
                <a:cubicBezTo>
                  <a:pt x="71" y="360"/>
                  <a:pt x="50" y="421"/>
                  <a:pt x="0" y="469"/>
                </a:cubicBezTo>
                <a:cubicBezTo>
                  <a:pt x="190" y="658"/>
                  <a:pt x="190" y="658"/>
                  <a:pt x="190" y="658"/>
                </a:cubicBezTo>
                <a:cubicBezTo>
                  <a:pt x="191" y="657"/>
                  <a:pt x="192" y="656"/>
                  <a:pt x="193" y="655"/>
                </a:cubicBezTo>
                <a:cubicBezTo>
                  <a:pt x="261" y="590"/>
                  <a:pt x="306" y="512"/>
                  <a:pt x="325" y="419"/>
                </a:cubicBezTo>
                <a:cubicBezTo>
                  <a:pt x="329" y="401"/>
                  <a:pt x="330" y="382"/>
                  <a:pt x="333" y="364"/>
                </a:cubicBezTo>
                <a:cubicBezTo>
                  <a:pt x="333" y="363"/>
                  <a:pt x="333" y="362"/>
                  <a:pt x="333" y="360"/>
                </a:cubicBezTo>
                <a:cubicBezTo>
                  <a:pt x="334" y="359"/>
                  <a:pt x="334" y="345"/>
                  <a:pt x="334" y="330"/>
                </a:cubicBezTo>
                <a:cubicBezTo>
                  <a:pt x="334" y="316"/>
                  <a:pt x="333" y="296"/>
                  <a:pt x="332" y="286"/>
                </a:cubicBezTo>
                <a:close/>
              </a:path>
            </a:pathLst>
          </a:custGeom>
          <a:solidFill>
            <a:srgbClr val="FCC72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39" name="Google Shape;239;p5"/>
          <p:cNvSpPr/>
          <p:nvPr/>
        </p:nvSpPr>
        <p:spPr>
          <a:xfrm>
            <a:off x="7829550" y="939941"/>
            <a:ext cx="49213" cy="49213"/>
          </a:xfrm>
          <a:custGeom>
            <a:avLst/>
            <a:gdLst/>
            <a:ahLst/>
            <a:cxnLst/>
            <a:rect l="l" t="t" r="r" b="b"/>
            <a:pathLst>
              <a:path w="7" h="7" extrusionOk="0">
                <a:moveTo>
                  <a:pt x="6" y="4"/>
                </a:moveTo>
                <a:cubicBezTo>
                  <a:pt x="4" y="1"/>
                  <a:pt x="4" y="1"/>
                  <a:pt x="4" y="1"/>
                </a:cubicBezTo>
                <a:cubicBezTo>
                  <a:pt x="3" y="0"/>
                  <a:pt x="2" y="0"/>
                  <a:pt x="1" y="1"/>
                </a:cubicBezTo>
                <a:cubicBezTo>
                  <a:pt x="0" y="2"/>
                  <a:pt x="0" y="3"/>
                  <a:pt x="1" y="4"/>
                </a:cubicBezTo>
                <a:cubicBezTo>
                  <a:pt x="4" y="7"/>
                  <a:pt x="4" y="7"/>
                  <a:pt x="4" y="7"/>
                </a:cubicBezTo>
                <a:cubicBezTo>
                  <a:pt x="4" y="7"/>
                  <a:pt x="6" y="7"/>
                  <a:pt x="6" y="7"/>
                </a:cubicBezTo>
                <a:cubicBezTo>
                  <a:pt x="7" y="6"/>
                  <a:pt x="7" y="5"/>
                  <a:pt x="6" y="4"/>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40" name="Google Shape;240;p5"/>
          <p:cNvSpPr/>
          <p:nvPr/>
        </p:nvSpPr>
        <p:spPr>
          <a:xfrm>
            <a:off x="7763668" y="792854"/>
            <a:ext cx="52388" cy="25400"/>
          </a:xfrm>
          <a:custGeom>
            <a:avLst/>
            <a:gdLst/>
            <a:ahLst/>
            <a:cxnLst/>
            <a:rect l="l" t="t" r="r" b="b"/>
            <a:pathLst>
              <a:path w="8" h="4" extrusionOk="0">
                <a:moveTo>
                  <a:pt x="6" y="0"/>
                </a:moveTo>
                <a:cubicBezTo>
                  <a:pt x="2" y="0"/>
                  <a:pt x="2" y="0"/>
                  <a:pt x="2" y="0"/>
                </a:cubicBezTo>
                <a:cubicBezTo>
                  <a:pt x="1" y="0"/>
                  <a:pt x="0" y="1"/>
                  <a:pt x="0" y="2"/>
                </a:cubicBezTo>
                <a:cubicBezTo>
                  <a:pt x="0" y="3"/>
                  <a:pt x="1" y="4"/>
                  <a:pt x="2" y="4"/>
                </a:cubicBezTo>
                <a:cubicBezTo>
                  <a:pt x="6" y="4"/>
                  <a:pt x="6" y="4"/>
                  <a:pt x="6" y="4"/>
                </a:cubicBezTo>
                <a:cubicBezTo>
                  <a:pt x="7" y="4"/>
                  <a:pt x="8" y="3"/>
                  <a:pt x="8" y="2"/>
                </a:cubicBezTo>
                <a:cubicBezTo>
                  <a:pt x="8" y="1"/>
                  <a:pt x="7" y="0"/>
                  <a:pt x="6"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41" name="Google Shape;241;p5"/>
          <p:cNvSpPr/>
          <p:nvPr/>
        </p:nvSpPr>
        <p:spPr>
          <a:xfrm>
            <a:off x="8144668" y="751988"/>
            <a:ext cx="55563" cy="28575"/>
          </a:xfrm>
          <a:custGeom>
            <a:avLst/>
            <a:gdLst/>
            <a:ahLst/>
            <a:cxnLst/>
            <a:rect l="l" t="t" r="r" b="b"/>
            <a:pathLst>
              <a:path w="8" h="4" extrusionOk="0">
                <a:moveTo>
                  <a:pt x="6" y="0"/>
                </a:moveTo>
                <a:cubicBezTo>
                  <a:pt x="2" y="0"/>
                  <a:pt x="2" y="0"/>
                  <a:pt x="2" y="0"/>
                </a:cubicBezTo>
                <a:cubicBezTo>
                  <a:pt x="1" y="0"/>
                  <a:pt x="0" y="1"/>
                  <a:pt x="0" y="2"/>
                </a:cubicBezTo>
                <a:cubicBezTo>
                  <a:pt x="0" y="3"/>
                  <a:pt x="1" y="4"/>
                  <a:pt x="2" y="4"/>
                </a:cubicBezTo>
                <a:cubicBezTo>
                  <a:pt x="6" y="4"/>
                  <a:pt x="6" y="4"/>
                  <a:pt x="6" y="4"/>
                </a:cubicBezTo>
                <a:cubicBezTo>
                  <a:pt x="7" y="4"/>
                  <a:pt x="8" y="3"/>
                  <a:pt x="8" y="2"/>
                </a:cubicBezTo>
                <a:cubicBezTo>
                  <a:pt x="8" y="1"/>
                  <a:pt x="7" y="0"/>
                  <a:pt x="6"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42" name="Google Shape;242;p5"/>
          <p:cNvSpPr/>
          <p:nvPr/>
        </p:nvSpPr>
        <p:spPr>
          <a:xfrm>
            <a:off x="8104188" y="932488"/>
            <a:ext cx="46037" cy="49213"/>
          </a:xfrm>
          <a:custGeom>
            <a:avLst/>
            <a:gdLst/>
            <a:ahLst/>
            <a:cxnLst/>
            <a:rect l="l" t="t" r="r" b="b"/>
            <a:pathLst>
              <a:path w="7" h="7" extrusionOk="0">
                <a:moveTo>
                  <a:pt x="6" y="1"/>
                </a:moveTo>
                <a:cubicBezTo>
                  <a:pt x="5" y="0"/>
                  <a:pt x="4" y="0"/>
                  <a:pt x="3" y="1"/>
                </a:cubicBezTo>
                <a:cubicBezTo>
                  <a:pt x="0" y="4"/>
                  <a:pt x="0" y="4"/>
                  <a:pt x="0" y="4"/>
                </a:cubicBezTo>
                <a:cubicBezTo>
                  <a:pt x="0" y="4"/>
                  <a:pt x="0" y="6"/>
                  <a:pt x="0" y="6"/>
                </a:cubicBezTo>
                <a:cubicBezTo>
                  <a:pt x="1" y="7"/>
                  <a:pt x="2" y="7"/>
                  <a:pt x="3" y="6"/>
                </a:cubicBezTo>
                <a:cubicBezTo>
                  <a:pt x="6" y="4"/>
                  <a:pt x="6" y="4"/>
                  <a:pt x="6" y="4"/>
                </a:cubicBezTo>
                <a:cubicBezTo>
                  <a:pt x="7" y="3"/>
                  <a:pt x="7" y="2"/>
                  <a:pt x="6" y="1"/>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43" name="Google Shape;243;p5"/>
          <p:cNvSpPr/>
          <p:nvPr/>
        </p:nvSpPr>
        <p:spPr>
          <a:xfrm>
            <a:off x="7980363" y="773042"/>
            <a:ext cx="28575" cy="52388"/>
          </a:xfrm>
          <a:custGeom>
            <a:avLst/>
            <a:gdLst/>
            <a:ahLst/>
            <a:cxnLst/>
            <a:rect l="l" t="t" r="r" b="b"/>
            <a:pathLst>
              <a:path w="4" h="8" extrusionOk="0">
                <a:moveTo>
                  <a:pt x="2" y="8"/>
                </a:moveTo>
                <a:cubicBezTo>
                  <a:pt x="3" y="8"/>
                  <a:pt x="3" y="8"/>
                  <a:pt x="3" y="7"/>
                </a:cubicBezTo>
                <a:cubicBezTo>
                  <a:pt x="4" y="7"/>
                  <a:pt x="4" y="7"/>
                  <a:pt x="4" y="6"/>
                </a:cubicBezTo>
                <a:cubicBezTo>
                  <a:pt x="4" y="2"/>
                  <a:pt x="4" y="2"/>
                  <a:pt x="4" y="2"/>
                </a:cubicBezTo>
                <a:cubicBezTo>
                  <a:pt x="4" y="1"/>
                  <a:pt x="3" y="0"/>
                  <a:pt x="2" y="0"/>
                </a:cubicBezTo>
                <a:cubicBezTo>
                  <a:pt x="1" y="0"/>
                  <a:pt x="0" y="1"/>
                  <a:pt x="0" y="1"/>
                </a:cubicBezTo>
                <a:cubicBezTo>
                  <a:pt x="0" y="2"/>
                  <a:pt x="0" y="2"/>
                  <a:pt x="0" y="2"/>
                </a:cubicBezTo>
                <a:cubicBezTo>
                  <a:pt x="0" y="6"/>
                  <a:pt x="0" y="6"/>
                  <a:pt x="0" y="6"/>
                </a:cubicBezTo>
                <a:cubicBezTo>
                  <a:pt x="0" y="7"/>
                  <a:pt x="1" y="8"/>
                  <a:pt x="2" y="8"/>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44" name="Google Shape;244;p5"/>
          <p:cNvSpPr/>
          <p:nvPr/>
        </p:nvSpPr>
        <p:spPr>
          <a:xfrm>
            <a:off x="7869238" y="470181"/>
            <a:ext cx="220662" cy="247650"/>
          </a:xfrm>
          <a:custGeom>
            <a:avLst/>
            <a:gdLst/>
            <a:ahLst/>
            <a:cxnLst/>
            <a:rect l="l" t="t" r="r" b="b"/>
            <a:pathLst>
              <a:path w="32" h="36" extrusionOk="0">
                <a:moveTo>
                  <a:pt x="16" y="0"/>
                </a:moveTo>
                <a:cubicBezTo>
                  <a:pt x="7" y="0"/>
                  <a:pt x="0" y="7"/>
                  <a:pt x="0" y="16"/>
                </a:cubicBezTo>
                <a:cubicBezTo>
                  <a:pt x="0" y="22"/>
                  <a:pt x="3" y="27"/>
                  <a:pt x="8" y="30"/>
                </a:cubicBezTo>
                <a:cubicBezTo>
                  <a:pt x="8" y="36"/>
                  <a:pt x="8" y="36"/>
                  <a:pt x="8" y="36"/>
                </a:cubicBezTo>
                <a:cubicBezTo>
                  <a:pt x="24" y="36"/>
                  <a:pt x="24" y="36"/>
                  <a:pt x="24" y="36"/>
                </a:cubicBezTo>
                <a:cubicBezTo>
                  <a:pt x="24" y="30"/>
                  <a:pt x="24" y="30"/>
                  <a:pt x="24" y="30"/>
                </a:cubicBezTo>
                <a:cubicBezTo>
                  <a:pt x="29" y="27"/>
                  <a:pt x="32" y="22"/>
                  <a:pt x="32" y="16"/>
                </a:cubicBezTo>
                <a:cubicBezTo>
                  <a:pt x="32" y="7"/>
                  <a:pt x="25" y="0"/>
                  <a:pt x="16" y="0"/>
                </a:cubicBezTo>
                <a:close/>
                <a:moveTo>
                  <a:pt x="22" y="26"/>
                </a:moveTo>
                <a:cubicBezTo>
                  <a:pt x="20" y="27"/>
                  <a:pt x="20" y="27"/>
                  <a:pt x="20" y="27"/>
                </a:cubicBezTo>
                <a:cubicBezTo>
                  <a:pt x="20" y="30"/>
                  <a:pt x="20" y="30"/>
                  <a:pt x="20" y="30"/>
                </a:cubicBezTo>
                <a:cubicBezTo>
                  <a:pt x="20" y="32"/>
                  <a:pt x="20" y="32"/>
                  <a:pt x="20" y="32"/>
                </a:cubicBezTo>
                <a:cubicBezTo>
                  <a:pt x="12" y="32"/>
                  <a:pt x="12" y="32"/>
                  <a:pt x="12" y="32"/>
                </a:cubicBezTo>
                <a:cubicBezTo>
                  <a:pt x="12" y="30"/>
                  <a:pt x="12" y="30"/>
                  <a:pt x="12" y="30"/>
                </a:cubicBezTo>
                <a:cubicBezTo>
                  <a:pt x="12" y="27"/>
                  <a:pt x="12" y="27"/>
                  <a:pt x="12" y="27"/>
                </a:cubicBezTo>
                <a:cubicBezTo>
                  <a:pt x="10" y="26"/>
                  <a:pt x="10" y="26"/>
                  <a:pt x="10" y="26"/>
                </a:cubicBezTo>
                <a:cubicBezTo>
                  <a:pt x="6" y="24"/>
                  <a:pt x="4" y="20"/>
                  <a:pt x="4" y="16"/>
                </a:cubicBezTo>
                <a:cubicBezTo>
                  <a:pt x="4" y="9"/>
                  <a:pt x="9" y="4"/>
                  <a:pt x="16" y="4"/>
                </a:cubicBezTo>
                <a:cubicBezTo>
                  <a:pt x="23" y="4"/>
                  <a:pt x="28" y="9"/>
                  <a:pt x="28" y="16"/>
                </a:cubicBezTo>
                <a:cubicBezTo>
                  <a:pt x="28" y="20"/>
                  <a:pt x="26" y="24"/>
                  <a:pt x="22" y="26"/>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45" name="Google Shape;245;p5"/>
          <p:cNvSpPr/>
          <p:nvPr/>
        </p:nvSpPr>
        <p:spPr>
          <a:xfrm>
            <a:off x="7924800" y="1208638"/>
            <a:ext cx="109538" cy="53975"/>
          </a:xfrm>
          <a:custGeom>
            <a:avLst/>
            <a:gdLst/>
            <a:ahLst/>
            <a:cxnLst/>
            <a:rect l="l" t="t" r="r" b="b"/>
            <a:pathLst>
              <a:path w="16" h="8" extrusionOk="0">
                <a:moveTo>
                  <a:pt x="0" y="4"/>
                </a:moveTo>
                <a:cubicBezTo>
                  <a:pt x="4" y="4"/>
                  <a:pt x="4" y="4"/>
                  <a:pt x="4" y="4"/>
                </a:cubicBezTo>
                <a:cubicBezTo>
                  <a:pt x="4" y="4"/>
                  <a:pt x="4" y="4"/>
                  <a:pt x="4" y="4"/>
                </a:cubicBezTo>
                <a:cubicBezTo>
                  <a:pt x="4" y="6"/>
                  <a:pt x="6" y="8"/>
                  <a:pt x="8" y="8"/>
                </a:cubicBezTo>
                <a:cubicBezTo>
                  <a:pt x="10" y="8"/>
                  <a:pt x="12" y="6"/>
                  <a:pt x="12" y="4"/>
                </a:cubicBezTo>
                <a:cubicBezTo>
                  <a:pt x="12" y="4"/>
                  <a:pt x="12" y="4"/>
                  <a:pt x="12" y="4"/>
                </a:cubicBezTo>
                <a:cubicBezTo>
                  <a:pt x="16" y="4"/>
                  <a:pt x="16" y="4"/>
                  <a:pt x="16" y="4"/>
                </a:cubicBezTo>
                <a:cubicBezTo>
                  <a:pt x="16" y="0"/>
                  <a:pt x="16" y="0"/>
                  <a:pt x="16" y="0"/>
                </a:cubicBezTo>
                <a:cubicBezTo>
                  <a:pt x="0" y="0"/>
                  <a:pt x="0" y="0"/>
                  <a:pt x="0" y="0"/>
                </a:cubicBezTo>
                <a:lnTo>
                  <a:pt x="0" y="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46" name="Google Shape;246;p5"/>
          <p:cNvSpPr/>
          <p:nvPr/>
        </p:nvSpPr>
        <p:spPr>
          <a:xfrm rot="2700000">
            <a:off x="7879557" y="2588798"/>
            <a:ext cx="287337" cy="479425"/>
          </a:xfrm>
          <a:custGeom>
            <a:avLst/>
            <a:gdLst/>
            <a:ahLst/>
            <a:cxnLst/>
            <a:rect l="l" t="t" r="r" b="b"/>
            <a:pathLst>
              <a:path w="184" h="310" extrusionOk="0">
                <a:moveTo>
                  <a:pt x="50" y="310"/>
                </a:moveTo>
                <a:cubicBezTo>
                  <a:pt x="32" y="282"/>
                  <a:pt x="32" y="282"/>
                  <a:pt x="32" y="282"/>
                </a:cubicBezTo>
                <a:cubicBezTo>
                  <a:pt x="28" y="276"/>
                  <a:pt x="0" y="230"/>
                  <a:pt x="10" y="199"/>
                </a:cubicBezTo>
                <a:cubicBezTo>
                  <a:pt x="14" y="187"/>
                  <a:pt x="24" y="178"/>
                  <a:pt x="39" y="171"/>
                </a:cubicBezTo>
                <a:cubicBezTo>
                  <a:pt x="33" y="151"/>
                  <a:pt x="30" y="132"/>
                  <a:pt x="30" y="116"/>
                </a:cubicBezTo>
                <a:cubicBezTo>
                  <a:pt x="30" y="102"/>
                  <a:pt x="32" y="87"/>
                  <a:pt x="36" y="73"/>
                </a:cubicBezTo>
                <a:cubicBezTo>
                  <a:pt x="36" y="72"/>
                  <a:pt x="36" y="72"/>
                  <a:pt x="36" y="72"/>
                </a:cubicBezTo>
                <a:cubicBezTo>
                  <a:pt x="50" y="35"/>
                  <a:pt x="77" y="0"/>
                  <a:pt x="92" y="0"/>
                </a:cubicBezTo>
                <a:cubicBezTo>
                  <a:pt x="107" y="0"/>
                  <a:pt x="134" y="35"/>
                  <a:pt x="148" y="72"/>
                </a:cubicBezTo>
                <a:cubicBezTo>
                  <a:pt x="148" y="73"/>
                  <a:pt x="148" y="73"/>
                  <a:pt x="148" y="73"/>
                </a:cubicBezTo>
                <a:cubicBezTo>
                  <a:pt x="152" y="87"/>
                  <a:pt x="155" y="102"/>
                  <a:pt x="155" y="116"/>
                </a:cubicBezTo>
                <a:cubicBezTo>
                  <a:pt x="155" y="132"/>
                  <a:pt x="152" y="151"/>
                  <a:pt x="145" y="171"/>
                </a:cubicBezTo>
                <a:cubicBezTo>
                  <a:pt x="160" y="178"/>
                  <a:pt x="170" y="187"/>
                  <a:pt x="174" y="199"/>
                </a:cubicBezTo>
                <a:cubicBezTo>
                  <a:pt x="184" y="230"/>
                  <a:pt x="156" y="276"/>
                  <a:pt x="153" y="282"/>
                </a:cubicBezTo>
                <a:cubicBezTo>
                  <a:pt x="134" y="310"/>
                  <a:pt x="134" y="310"/>
                  <a:pt x="134" y="310"/>
                </a:cubicBezTo>
                <a:cubicBezTo>
                  <a:pt x="134" y="276"/>
                  <a:pt x="134" y="276"/>
                  <a:pt x="134" y="276"/>
                </a:cubicBezTo>
                <a:cubicBezTo>
                  <a:pt x="134" y="262"/>
                  <a:pt x="128" y="248"/>
                  <a:pt x="118" y="239"/>
                </a:cubicBezTo>
                <a:cubicBezTo>
                  <a:pt x="118" y="239"/>
                  <a:pt x="118" y="239"/>
                  <a:pt x="118" y="240"/>
                </a:cubicBezTo>
                <a:cubicBezTo>
                  <a:pt x="115" y="246"/>
                  <a:pt x="115" y="246"/>
                  <a:pt x="115" y="246"/>
                </a:cubicBezTo>
                <a:cubicBezTo>
                  <a:pt x="108" y="245"/>
                  <a:pt x="108" y="245"/>
                  <a:pt x="108" y="245"/>
                </a:cubicBezTo>
                <a:cubicBezTo>
                  <a:pt x="98" y="245"/>
                  <a:pt x="87" y="245"/>
                  <a:pt x="76" y="245"/>
                </a:cubicBezTo>
                <a:cubicBezTo>
                  <a:pt x="69" y="246"/>
                  <a:pt x="69" y="246"/>
                  <a:pt x="69" y="246"/>
                </a:cubicBezTo>
                <a:cubicBezTo>
                  <a:pt x="66" y="240"/>
                  <a:pt x="66" y="240"/>
                  <a:pt x="66" y="240"/>
                </a:cubicBezTo>
                <a:cubicBezTo>
                  <a:pt x="66" y="239"/>
                  <a:pt x="66" y="239"/>
                  <a:pt x="66" y="239"/>
                </a:cubicBezTo>
                <a:cubicBezTo>
                  <a:pt x="56" y="249"/>
                  <a:pt x="50" y="262"/>
                  <a:pt x="50" y="276"/>
                </a:cubicBezTo>
                <a:lnTo>
                  <a:pt x="50" y="310"/>
                </a:lnTo>
                <a:close/>
                <a:moveTo>
                  <a:pt x="55" y="79"/>
                </a:moveTo>
                <a:cubicBezTo>
                  <a:pt x="52" y="91"/>
                  <a:pt x="50" y="104"/>
                  <a:pt x="50" y="116"/>
                </a:cubicBezTo>
                <a:cubicBezTo>
                  <a:pt x="50" y="132"/>
                  <a:pt x="53" y="152"/>
                  <a:pt x="61" y="174"/>
                </a:cubicBezTo>
                <a:cubicBezTo>
                  <a:pt x="64" y="184"/>
                  <a:pt x="64" y="184"/>
                  <a:pt x="64" y="184"/>
                </a:cubicBezTo>
                <a:cubicBezTo>
                  <a:pt x="54" y="187"/>
                  <a:pt x="54" y="187"/>
                  <a:pt x="54" y="187"/>
                </a:cubicBezTo>
                <a:cubicBezTo>
                  <a:pt x="45" y="190"/>
                  <a:pt x="33" y="196"/>
                  <a:pt x="29" y="205"/>
                </a:cubicBezTo>
                <a:cubicBezTo>
                  <a:pt x="26" y="216"/>
                  <a:pt x="30" y="233"/>
                  <a:pt x="36" y="247"/>
                </a:cubicBezTo>
                <a:cubicBezTo>
                  <a:pt x="42" y="234"/>
                  <a:pt x="52" y="223"/>
                  <a:pt x="65" y="215"/>
                </a:cubicBezTo>
                <a:cubicBezTo>
                  <a:pt x="74" y="209"/>
                  <a:pt x="74" y="209"/>
                  <a:pt x="74" y="209"/>
                </a:cubicBezTo>
                <a:cubicBezTo>
                  <a:pt x="79" y="219"/>
                  <a:pt x="79" y="219"/>
                  <a:pt x="79" y="219"/>
                </a:cubicBezTo>
                <a:cubicBezTo>
                  <a:pt x="80" y="221"/>
                  <a:pt x="81" y="223"/>
                  <a:pt x="82" y="225"/>
                </a:cubicBezTo>
                <a:cubicBezTo>
                  <a:pt x="89" y="225"/>
                  <a:pt x="96" y="225"/>
                  <a:pt x="103" y="225"/>
                </a:cubicBezTo>
                <a:cubicBezTo>
                  <a:pt x="104" y="223"/>
                  <a:pt x="105" y="221"/>
                  <a:pt x="105" y="219"/>
                </a:cubicBezTo>
                <a:cubicBezTo>
                  <a:pt x="110" y="209"/>
                  <a:pt x="110" y="209"/>
                  <a:pt x="110" y="209"/>
                </a:cubicBezTo>
                <a:cubicBezTo>
                  <a:pt x="120" y="215"/>
                  <a:pt x="120" y="215"/>
                  <a:pt x="120" y="215"/>
                </a:cubicBezTo>
                <a:cubicBezTo>
                  <a:pt x="133" y="223"/>
                  <a:pt x="142" y="234"/>
                  <a:pt x="148" y="247"/>
                </a:cubicBezTo>
                <a:cubicBezTo>
                  <a:pt x="154" y="233"/>
                  <a:pt x="159" y="216"/>
                  <a:pt x="155" y="205"/>
                </a:cubicBezTo>
                <a:cubicBezTo>
                  <a:pt x="152" y="196"/>
                  <a:pt x="140" y="190"/>
                  <a:pt x="130" y="187"/>
                </a:cubicBezTo>
                <a:cubicBezTo>
                  <a:pt x="120" y="184"/>
                  <a:pt x="120" y="184"/>
                  <a:pt x="120" y="184"/>
                </a:cubicBezTo>
                <a:cubicBezTo>
                  <a:pt x="123" y="174"/>
                  <a:pt x="123" y="174"/>
                  <a:pt x="123" y="174"/>
                </a:cubicBezTo>
                <a:cubicBezTo>
                  <a:pt x="131" y="152"/>
                  <a:pt x="135" y="132"/>
                  <a:pt x="135" y="116"/>
                </a:cubicBezTo>
                <a:cubicBezTo>
                  <a:pt x="135" y="104"/>
                  <a:pt x="133" y="91"/>
                  <a:pt x="129" y="79"/>
                </a:cubicBezTo>
                <a:cubicBezTo>
                  <a:pt x="117" y="47"/>
                  <a:pt x="99" y="26"/>
                  <a:pt x="92" y="21"/>
                </a:cubicBezTo>
                <a:cubicBezTo>
                  <a:pt x="85" y="26"/>
                  <a:pt x="67" y="47"/>
                  <a:pt x="55" y="79"/>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47" name="Google Shape;247;p5"/>
          <p:cNvSpPr/>
          <p:nvPr/>
        </p:nvSpPr>
        <p:spPr>
          <a:xfrm rot="2700000">
            <a:off x="7973219" y="2925662"/>
            <a:ext cx="100013" cy="98425"/>
          </a:xfrm>
          <a:custGeom>
            <a:avLst/>
            <a:gdLst/>
            <a:ahLst/>
            <a:cxnLst/>
            <a:rect l="l" t="t" r="r" b="b"/>
            <a:pathLst>
              <a:path w="64" h="64" extrusionOk="0">
                <a:moveTo>
                  <a:pt x="32" y="64"/>
                </a:moveTo>
                <a:cubicBezTo>
                  <a:pt x="14" y="64"/>
                  <a:pt x="0" y="50"/>
                  <a:pt x="0" y="32"/>
                </a:cubicBezTo>
                <a:cubicBezTo>
                  <a:pt x="0" y="14"/>
                  <a:pt x="14" y="0"/>
                  <a:pt x="32" y="0"/>
                </a:cubicBezTo>
                <a:cubicBezTo>
                  <a:pt x="50" y="0"/>
                  <a:pt x="64" y="14"/>
                  <a:pt x="64" y="32"/>
                </a:cubicBezTo>
                <a:cubicBezTo>
                  <a:pt x="64" y="50"/>
                  <a:pt x="50" y="64"/>
                  <a:pt x="32" y="64"/>
                </a:cubicBezTo>
                <a:close/>
                <a:moveTo>
                  <a:pt x="32" y="12"/>
                </a:moveTo>
                <a:cubicBezTo>
                  <a:pt x="21" y="12"/>
                  <a:pt x="12" y="21"/>
                  <a:pt x="12" y="32"/>
                </a:cubicBezTo>
                <a:cubicBezTo>
                  <a:pt x="12" y="43"/>
                  <a:pt x="21" y="52"/>
                  <a:pt x="32" y="52"/>
                </a:cubicBezTo>
                <a:cubicBezTo>
                  <a:pt x="43" y="52"/>
                  <a:pt x="52" y="43"/>
                  <a:pt x="52" y="32"/>
                </a:cubicBezTo>
                <a:cubicBezTo>
                  <a:pt x="52" y="21"/>
                  <a:pt x="43" y="12"/>
                  <a:pt x="32" y="12"/>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48" name="Google Shape;248;p5"/>
          <p:cNvSpPr/>
          <p:nvPr/>
        </p:nvSpPr>
        <p:spPr>
          <a:xfrm rot="2700000">
            <a:off x="7810500" y="4806951"/>
            <a:ext cx="92075" cy="146050"/>
          </a:xfrm>
          <a:custGeom>
            <a:avLst/>
            <a:gdLst/>
            <a:ahLst/>
            <a:cxnLst/>
            <a:rect l="l" t="t" r="r" b="b"/>
            <a:pathLst>
              <a:path w="59" h="95" extrusionOk="0">
                <a:moveTo>
                  <a:pt x="29" y="95"/>
                </a:moveTo>
                <a:cubicBezTo>
                  <a:pt x="24" y="85"/>
                  <a:pt x="24" y="85"/>
                  <a:pt x="24" y="85"/>
                </a:cubicBezTo>
                <a:cubicBezTo>
                  <a:pt x="20" y="77"/>
                  <a:pt x="0" y="38"/>
                  <a:pt x="0" y="26"/>
                </a:cubicBezTo>
                <a:cubicBezTo>
                  <a:pt x="0" y="12"/>
                  <a:pt x="13" y="0"/>
                  <a:pt x="29" y="0"/>
                </a:cubicBezTo>
                <a:cubicBezTo>
                  <a:pt x="45" y="0"/>
                  <a:pt x="59" y="12"/>
                  <a:pt x="59" y="26"/>
                </a:cubicBezTo>
                <a:cubicBezTo>
                  <a:pt x="59" y="38"/>
                  <a:pt x="39" y="77"/>
                  <a:pt x="34" y="85"/>
                </a:cubicBezTo>
                <a:lnTo>
                  <a:pt x="29" y="95"/>
                </a:lnTo>
                <a:close/>
                <a:moveTo>
                  <a:pt x="29" y="12"/>
                </a:moveTo>
                <a:cubicBezTo>
                  <a:pt x="19" y="12"/>
                  <a:pt x="12" y="18"/>
                  <a:pt x="12" y="26"/>
                </a:cubicBezTo>
                <a:cubicBezTo>
                  <a:pt x="12" y="31"/>
                  <a:pt x="20" y="50"/>
                  <a:pt x="29" y="69"/>
                </a:cubicBezTo>
                <a:cubicBezTo>
                  <a:pt x="38" y="50"/>
                  <a:pt x="47" y="31"/>
                  <a:pt x="47" y="26"/>
                </a:cubicBezTo>
                <a:cubicBezTo>
                  <a:pt x="47" y="18"/>
                  <a:pt x="39" y="12"/>
                  <a:pt x="29" y="12"/>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49" name="Google Shape;249;p5"/>
          <p:cNvSpPr/>
          <p:nvPr/>
        </p:nvSpPr>
        <p:spPr>
          <a:xfrm>
            <a:off x="8702675" y="1399141"/>
            <a:ext cx="415925" cy="474662"/>
          </a:xfrm>
          <a:custGeom>
            <a:avLst/>
            <a:gdLst/>
            <a:ahLst/>
            <a:cxnLst/>
            <a:rect l="l" t="t" r="r" b="b"/>
            <a:pathLst>
              <a:path w="786" h="896" extrusionOk="0">
                <a:moveTo>
                  <a:pt x="706" y="118"/>
                </a:moveTo>
                <a:cubicBezTo>
                  <a:pt x="672" y="79"/>
                  <a:pt x="629" y="49"/>
                  <a:pt x="578" y="28"/>
                </a:cubicBezTo>
                <a:cubicBezTo>
                  <a:pt x="531" y="10"/>
                  <a:pt x="478" y="0"/>
                  <a:pt x="425" y="0"/>
                </a:cubicBezTo>
                <a:cubicBezTo>
                  <a:pt x="346" y="0"/>
                  <a:pt x="268" y="21"/>
                  <a:pt x="205" y="59"/>
                </a:cubicBezTo>
                <a:cubicBezTo>
                  <a:pt x="171" y="79"/>
                  <a:pt x="142" y="104"/>
                  <a:pt x="119" y="133"/>
                </a:cubicBezTo>
                <a:cubicBezTo>
                  <a:pt x="94" y="164"/>
                  <a:pt x="77" y="198"/>
                  <a:pt x="67" y="236"/>
                </a:cubicBezTo>
                <a:cubicBezTo>
                  <a:pt x="59" y="268"/>
                  <a:pt x="58" y="305"/>
                  <a:pt x="65" y="335"/>
                </a:cubicBezTo>
                <a:cubicBezTo>
                  <a:pt x="68" y="346"/>
                  <a:pt x="68" y="346"/>
                  <a:pt x="68" y="346"/>
                </a:cubicBezTo>
                <a:cubicBezTo>
                  <a:pt x="68" y="349"/>
                  <a:pt x="69" y="352"/>
                  <a:pt x="70" y="354"/>
                </a:cubicBezTo>
                <a:cubicBezTo>
                  <a:pt x="70" y="355"/>
                  <a:pt x="70" y="356"/>
                  <a:pt x="70" y="356"/>
                </a:cubicBezTo>
                <a:cubicBezTo>
                  <a:pt x="68" y="360"/>
                  <a:pt x="68" y="360"/>
                  <a:pt x="68" y="360"/>
                </a:cubicBezTo>
                <a:cubicBezTo>
                  <a:pt x="61" y="375"/>
                  <a:pt x="50" y="390"/>
                  <a:pt x="39" y="406"/>
                </a:cubicBezTo>
                <a:cubicBezTo>
                  <a:pt x="31" y="417"/>
                  <a:pt x="22" y="428"/>
                  <a:pt x="14" y="441"/>
                </a:cubicBezTo>
                <a:cubicBezTo>
                  <a:pt x="14" y="441"/>
                  <a:pt x="14" y="441"/>
                  <a:pt x="14" y="441"/>
                </a:cubicBezTo>
                <a:cubicBezTo>
                  <a:pt x="14" y="441"/>
                  <a:pt x="14" y="441"/>
                  <a:pt x="14" y="441"/>
                </a:cubicBezTo>
                <a:cubicBezTo>
                  <a:pt x="14" y="442"/>
                  <a:pt x="14" y="442"/>
                  <a:pt x="14" y="442"/>
                </a:cubicBezTo>
                <a:cubicBezTo>
                  <a:pt x="3" y="459"/>
                  <a:pt x="0" y="481"/>
                  <a:pt x="6" y="501"/>
                </a:cubicBezTo>
                <a:cubicBezTo>
                  <a:pt x="11" y="517"/>
                  <a:pt x="22" y="531"/>
                  <a:pt x="36" y="540"/>
                </a:cubicBezTo>
                <a:cubicBezTo>
                  <a:pt x="35" y="553"/>
                  <a:pt x="37" y="565"/>
                  <a:pt x="43" y="576"/>
                </a:cubicBezTo>
                <a:cubicBezTo>
                  <a:pt x="45" y="580"/>
                  <a:pt x="47" y="584"/>
                  <a:pt x="50" y="587"/>
                </a:cubicBezTo>
                <a:cubicBezTo>
                  <a:pt x="48" y="603"/>
                  <a:pt x="52" y="619"/>
                  <a:pt x="62" y="632"/>
                </a:cubicBezTo>
                <a:cubicBezTo>
                  <a:pt x="75" y="649"/>
                  <a:pt x="75" y="649"/>
                  <a:pt x="75" y="649"/>
                </a:cubicBezTo>
                <a:cubicBezTo>
                  <a:pt x="75" y="652"/>
                  <a:pt x="75" y="654"/>
                  <a:pt x="74" y="657"/>
                </a:cubicBezTo>
                <a:cubicBezTo>
                  <a:pt x="74" y="667"/>
                  <a:pt x="73" y="680"/>
                  <a:pt x="74" y="694"/>
                </a:cubicBezTo>
                <a:cubicBezTo>
                  <a:pt x="77" y="715"/>
                  <a:pt x="85" y="732"/>
                  <a:pt x="97" y="746"/>
                </a:cubicBezTo>
                <a:cubicBezTo>
                  <a:pt x="114" y="764"/>
                  <a:pt x="139" y="773"/>
                  <a:pt x="169" y="773"/>
                </a:cubicBezTo>
                <a:cubicBezTo>
                  <a:pt x="189" y="773"/>
                  <a:pt x="212" y="769"/>
                  <a:pt x="240" y="761"/>
                </a:cubicBezTo>
                <a:cubicBezTo>
                  <a:pt x="241" y="779"/>
                  <a:pt x="243" y="801"/>
                  <a:pt x="244" y="830"/>
                </a:cubicBezTo>
                <a:cubicBezTo>
                  <a:pt x="246" y="867"/>
                  <a:pt x="276" y="896"/>
                  <a:pt x="313" y="896"/>
                </a:cubicBezTo>
                <a:cubicBezTo>
                  <a:pt x="618" y="896"/>
                  <a:pt x="618" y="896"/>
                  <a:pt x="618" y="896"/>
                </a:cubicBezTo>
                <a:cubicBezTo>
                  <a:pt x="638" y="896"/>
                  <a:pt x="658" y="887"/>
                  <a:pt x="671" y="871"/>
                </a:cubicBezTo>
                <a:cubicBezTo>
                  <a:pt x="684" y="855"/>
                  <a:pt x="690" y="834"/>
                  <a:pt x="686" y="814"/>
                </a:cubicBezTo>
                <a:cubicBezTo>
                  <a:pt x="658" y="658"/>
                  <a:pt x="658" y="658"/>
                  <a:pt x="658" y="658"/>
                </a:cubicBezTo>
                <a:cubicBezTo>
                  <a:pt x="657" y="650"/>
                  <a:pt x="659" y="643"/>
                  <a:pt x="664" y="637"/>
                </a:cubicBezTo>
                <a:cubicBezTo>
                  <a:pt x="686" y="610"/>
                  <a:pt x="712" y="578"/>
                  <a:pt x="733" y="541"/>
                </a:cubicBezTo>
                <a:cubicBezTo>
                  <a:pt x="756" y="501"/>
                  <a:pt x="770" y="460"/>
                  <a:pt x="777" y="417"/>
                </a:cubicBezTo>
                <a:cubicBezTo>
                  <a:pt x="786" y="355"/>
                  <a:pt x="784" y="298"/>
                  <a:pt x="772" y="247"/>
                </a:cubicBezTo>
                <a:cubicBezTo>
                  <a:pt x="759" y="198"/>
                  <a:pt x="737" y="154"/>
                  <a:pt x="706" y="118"/>
                </a:cubicBezTo>
                <a:close/>
                <a:moveTo>
                  <a:pt x="729" y="410"/>
                </a:moveTo>
                <a:cubicBezTo>
                  <a:pt x="717" y="491"/>
                  <a:pt x="674" y="550"/>
                  <a:pt x="627" y="606"/>
                </a:cubicBezTo>
                <a:cubicBezTo>
                  <a:pt x="613" y="622"/>
                  <a:pt x="607" y="645"/>
                  <a:pt x="611" y="666"/>
                </a:cubicBezTo>
                <a:cubicBezTo>
                  <a:pt x="639" y="823"/>
                  <a:pt x="639" y="823"/>
                  <a:pt x="639" y="823"/>
                </a:cubicBezTo>
                <a:cubicBezTo>
                  <a:pt x="640" y="829"/>
                  <a:pt x="638" y="835"/>
                  <a:pt x="634" y="840"/>
                </a:cubicBezTo>
                <a:cubicBezTo>
                  <a:pt x="630" y="845"/>
                  <a:pt x="624" y="847"/>
                  <a:pt x="618" y="847"/>
                </a:cubicBezTo>
                <a:cubicBezTo>
                  <a:pt x="313" y="847"/>
                  <a:pt x="313" y="847"/>
                  <a:pt x="313" y="847"/>
                </a:cubicBezTo>
                <a:cubicBezTo>
                  <a:pt x="302" y="847"/>
                  <a:pt x="293" y="839"/>
                  <a:pt x="292" y="827"/>
                </a:cubicBezTo>
                <a:cubicBezTo>
                  <a:pt x="290" y="774"/>
                  <a:pt x="286" y="742"/>
                  <a:pt x="284" y="724"/>
                </a:cubicBezTo>
                <a:cubicBezTo>
                  <a:pt x="284" y="715"/>
                  <a:pt x="272" y="706"/>
                  <a:pt x="260" y="706"/>
                </a:cubicBezTo>
                <a:cubicBezTo>
                  <a:pt x="258" y="706"/>
                  <a:pt x="256" y="706"/>
                  <a:pt x="254" y="707"/>
                </a:cubicBezTo>
                <a:cubicBezTo>
                  <a:pt x="216" y="720"/>
                  <a:pt x="189" y="725"/>
                  <a:pt x="169" y="725"/>
                </a:cubicBezTo>
                <a:cubicBezTo>
                  <a:pt x="95" y="725"/>
                  <a:pt x="134" y="648"/>
                  <a:pt x="120" y="629"/>
                </a:cubicBezTo>
                <a:cubicBezTo>
                  <a:pt x="101" y="604"/>
                  <a:pt x="101" y="604"/>
                  <a:pt x="101" y="604"/>
                </a:cubicBezTo>
                <a:cubicBezTo>
                  <a:pt x="96" y="597"/>
                  <a:pt x="96" y="589"/>
                  <a:pt x="100" y="583"/>
                </a:cubicBezTo>
                <a:cubicBezTo>
                  <a:pt x="110" y="568"/>
                  <a:pt x="110" y="568"/>
                  <a:pt x="110" y="568"/>
                </a:cubicBezTo>
                <a:cubicBezTo>
                  <a:pt x="98" y="565"/>
                  <a:pt x="98" y="565"/>
                  <a:pt x="98" y="565"/>
                </a:cubicBezTo>
                <a:cubicBezTo>
                  <a:pt x="93" y="563"/>
                  <a:pt x="89" y="560"/>
                  <a:pt x="86" y="555"/>
                </a:cubicBezTo>
                <a:cubicBezTo>
                  <a:pt x="84" y="550"/>
                  <a:pt x="84" y="545"/>
                  <a:pt x="86" y="540"/>
                </a:cubicBezTo>
                <a:cubicBezTo>
                  <a:pt x="94" y="519"/>
                  <a:pt x="94" y="519"/>
                  <a:pt x="94" y="519"/>
                </a:cubicBezTo>
                <a:cubicBezTo>
                  <a:pt x="95" y="517"/>
                  <a:pt x="94" y="514"/>
                  <a:pt x="92" y="513"/>
                </a:cubicBezTo>
                <a:cubicBezTo>
                  <a:pt x="65" y="501"/>
                  <a:pt x="65" y="501"/>
                  <a:pt x="65" y="501"/>
                </a:cubicBezTo>
                <a:cubicBezTo>
                  <a:pt x="59" y="499"/>
                  <a:pt x="54" y="493"/>
                  <a:pt x="52" y="487"/>
                </a:cubicBezTo>
                <a:cubicBezTo>
                  <a:pt x="50" y="480"/>
                  <a:pt x="51" y="473"/>
                  <a:pt x="55" y="467"/>
                </a:cubicBezTo>
                <a:cubicBezTo>
                  <a:pt x="55" y="466"/>
                  <a:pt x="55" y="466"/>
                  <a:pt x="55" y="466"/>
                </a:cubicBezTo>
                <a:cubicBezTo>
                  <a:pt x="73" y="438"/>
                  <a:pt x="97" y="412"/>
                  <a:pt x="112" y="381"/>
                </a:cubicBezTo>
                <a:cubicBezTo>
                  <a:pt x="118" y="368"/>
                  <a:pt x="118" y="368"/>
                  <a:pt x="118" y="368"/>
                </a:cubicBezTo>
                <a:cubicBezTo>
                  <a:pt x="122" y="359"/>
                  <a:pt x="117" y="345"/>
                  <a:pt x="115" y="335"/>
                </a:cubicBezTo>
                <a:cubicBezTo>
                  <a:pt x="112" y="325"/>
                  <a:pt x="112" y="325"/>
                  <a:pt x="112" y="325"/>
                </a:cubicBezTo>
                <a:cubicBezTo>
                  <a:pt x="107" y="301"/>
                  <a:pt x="108" y="271"/>
                  <a:pt x="114" y="248"/>
                </a:cubicBezTo>
                <a:cubicBezTo>
                  <a:pt x="146" y="120"/>
                  <a:pt x="286" y="48"/>
                  <a:pt x="425" y="48"/>
                </a:cubicBezTo>
                <a:cubicBezTo>
                  <a:pt x="597" y="48"/>
                  <a:pt x="767" y="158"/>
                  <a:pt x="729" y="41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50" name="Google Shape;250;p5"/>
          <p:cNvSpPr/>
          <p:nvPr/>
        </p:nvSpPr>
        <p:spPr>
          <a:xfrm>
            <a:off x="8763793" y="1441890"/>
            <a:ext cx="293688" cy="239712"/>
          </a:xfrm>
          <a:custGeom>
            <a:avLst/>
            <a:gdLst/>
            <a:ahLst/>
            <a:cxnLst/>
            <a:rect l="l" t="t" r="r" b="b"/>
            <a:pathLst>
              <a:path w="554" h="452" extrusionOk="0">
                <a:moveTo>
                  <a:pt x="367" y="21"/>
                </a:moveTo>
                <a:cubicBezTo>
                  <a:pt x="356" y="11"/>
                  <a:pt x="341" y="5"/>
                  <a:pt x="325" y="5"/>
                </a:cubicBezTo>
                <a:cubicBezTo>
                  <a:pt x="315" y="5"/>
                  <a:pt x="306" y="7"/>
                  <a:pt x="298" y="11"/>
                </a:cubicBezTo>
                <a:cubicBezTo>
                  <a:pt x="289" y="4"/>
                  <a:pt x="279" y="0"/>
                  <a:pt x="267" y="0"/>
                </a:cubicBezTo>
                <a:cubicBezTo>
                  <a:pt x="258" y="0"/>
                  <a:pt x="250" y="3"/>
                  <a:pt x="243" y="7"/>
                </a:cubicBezTo>
                <a:cubicBezTo>
                  <a:pt x="237" y="5"/>
                  <a:pt x="230" y="5"/>
                  <a:pt x="223" y="5"/>
                </a:cubicBezTo>
                <a:cubicBezTo>
                  <a:pt x="203" y="5"/>
                  <a:pt x="183" y="12"/>
                  <a:pt x="168" y="24"/>
                </a:cubicBezTo>
                <a:cubicBezTo>
                  <a:pt x="166" y="24"/>
                  <a:pt x="165" y="24"/>
                  <a:pt x="163" y="24"/>
                </a:cubicBezTo>
                <a:cubicBezTo>
                  <a:pt x="136" y="24"/>
                  <a:pt x="112" y="36"/>
                  <a:pt x="96" y="54"/>
                </a:cubicBezTo>
                <a:cubicBezTo>
                  <a:pt x="63" y="60"/>
                  <a:pt x="38" y="89"/>
                  <a:pt x="38" y="123"/>
                </a:cubicBezTo>
                <a:cubicBezTo>
                  <a:pt x="24" y="128"/>
                  <a:pt x="15" y="141"/>
                  <a:pt x="15" y="156"/>
                </a:cubicBezTo>
                <a:cubicBezTo>
                  <a:pt x="15" y="158"/>
                  <a:pt x="15" y="159"/>
                  <a:pt x="15" y="161"/>
                </a:cubicBezTo>
                <a:cubicBezTo>
                  <a:pt x="6" y="175"/>
                  <a:pt x="0" y="192"/>
                  <a:pt x="0" y="210"/>
                </a:cubicBezTo>
                <a:cubicBezTo>
                  <a:pt x="0" y="240"/>
                  <a:pt x="16" y="266"/>
                  <a:pt x="39" y="282"/>
                </a:cubicBezTo>
                <a:cubicBezTo>
                  <a:pt x="48" y="308"/>
                  <a:pt x="74" y="327"/>
                  <a:pt x="103" y="327"/>
                </a:cubicBezTo>
                <a:cubicBezTo>
                  <a:pt x="115" y="327"/>
                  <a:pt x="126" y="324"/>
                  <a:pt x="135" y="319"/>
                </a:cubicBezTo>
                <a:cubicBezTo>
                  <a:pt x="145" y="332"/>
                  <a:pt x="160" y="341"/>
                  <a:pt x="177" y="344"/>
                </a:cubicBezTo>
                <a:cubicBezTo>
                  <a:pt x="189" y="378"/>
                  <a:pt x="222" y="403"/>
                  <a:pt x="260" y="403"/>
                </a:cubicBezTo>
                <a:cubicBezTo>
                  <a:pt x="273" y="403"/>
                  <a:pt x="285" y="400"/>
                  <a:pt x="296" y="395"/>
                </a:cubicBezTo>
                <a:cubicBezTo>
                  <a:pt x="314" y="429"/>
                  <a:pt x="350" y="452"/>
                  <a:pt x="391" y="452"/>
                </a:cubicBezTo>
                <a:cubicBezTo>
                  <a:pt x="437" y="452"/>
                  <a:pt x="477" y="423"/>
                  <a:pt x="492" y="382"/>
                </a:cubicBezTo>
                <a:cubicBezTo>
                  <a:pt x="526" y="364"/>
                  <a:pt x="549" y="328"/>
                  <a:pt x="549" y="287"/>
                </a:cubicBezTo>
                <a:cubicBezTo>
                  <a:pt x="549" y="280"/>
                  <a:pt x="548" y="274"/>
                  <a:pt x="547" y="267"/>
                </a:cubicBezTo>
                <a:cubicBezTo>
                  <a:pt x="552" y="257"/>
                  <a:pt x="554" y="246"/>
                  <a:pt x="554" y="235"/>
                </a:cubicBezTo>
                <a:cubicBezTo>
                  <a:pt x="554" y="216"/>
                  <a:pt x="547" y="199"/>
                  <a:pt x="536" y="185"/>
                </a:cubicBezTo>
                <a:cubicBezTo>
                  <a:pt x="536" y="182"/>
                  <a:pt x="537" y="178"/>
                  <a:pt x="537" y="174"/>
                </a:cubicBezTo>
                <a:cubicBezTo>
                  <a:pt x="537" y="144"/>
                  <a:pt x="519" y="118"/>
                  <a:pt x="493" y="106"/>
                </a:cubicBezTo>
                <a:cubicBezTo>
                  <a:pt x="472" y="57"/>
                  <a:pt x="423" y="22"/>
                  <a:pt x="367" y="21"/>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51" name="Google Shape;251;p5"/>
          <p:cNvSpPr txBox="1"/>
          <p:nvPr/>
        </p:nvSpPr>
        <p:spPr>
          <a:xfrm>
            <a:off x="2822711" y="684915"/>
            <a:ext cx="3631096" cy="1354217"/>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FFFFFF"/>
              </a:buClr>
              <a:buSzPts val="4400"/>
              <a:buFont typeface="Arial"/>
              <a:buNone/>
            </a:pPr>
            <a:r>
              <a:rPr lang="en-US" sz="4400" b="1" dirty="0">
                <a:solidFill>
                  <a:srgbClr val="FFFFFF"/>
                </a:solidFill>
                <a:latin typeface="Arial"/>
                <a:ea typeface="Arial"/>
                <a:cs typeface="Arial"/>
                <a:sym typeface="Arial"/>
              </a:rPr>
              <a:t>    </a:t>
            </a:r>
            <a:r>
              <a:rPr lang="en-US" sz="4400" b="1" dirty="0" err="1">
                <a:solidFill>
                  <a:srgbClr val="FFFFFF"/>
                </a:solidFill>
                <a:latin typeface="Arial"/>
                <a:ea typeface="Arial"/>
                <a:cs typeface="Arial"/>
                <a:sym typeface="Arial"/>
              </a:rPr>
              <a:t>Perseverența</a:t>
            </a:r>
            <a:endParaRPr sz="4400" b="1" dirty="0">
              <a:solidFill>
                <a:srgbClr val="FFFFFF"/>
              </a:solidFill>
              <a:latin typeface="Arial"/>
              <a:ea typeface="Arial"/>
              <a:cs typeface="Arial"/>
              <a:sym typeface="Arial"/>
            </a:endParaRPr>
          </a:p>
        </p:txBody>
      </p:sp>
      <p:pic>
        <p:nvPicPr>
          <p:cNvPr id="252" name="Google Shape;252;p5"/>
          <p:cNvPicPr preferRelativeResize="0"/>
          <p:nvPr/>
        </p:nvPicPr>
        <p:blipFill rotWithShape="1">
          <a:blip r:embed="rId3">
            <a:alphaModFix/>
          </a:blip>
          <a:srcRect/>
          <a:stretch/>
        </p:blipFill>
        <p:spPr>
          <a:xfrm>
            <a:off x="8782050" y="3386266"/>
            <a:ext cx="3737113" cy="2822999"/>
          </a:xfrm>
          <a:prstGeom prst="rect">
            <a:avLst/>
          </a:prstGeom>
          <a:noFill/>
          <a:ln>
            <a:noFill/>
          </a:ln>
        </p:spPr>
      </p:pic>
      <p:sp>
        <p:nvSpPr>
          <p:cNvPr id="253" name="Google Shape;253;p5"/>
          <p:cNvSpPr txBox="1"/>
          <p:nvPr/>
        </p:nvSpPr>
        <p:spPr>
          <a:xfrm>
            <a:off x="683178" y="2917483"/>
            <a:ext cx="8394561" cy="369331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dirty="0" err="1">
                <a:solidFill>
                  <a:srgbClr val="002060"/>
                </a:solidFill>
                <a:latin typeface="Calibri"/>
                <a:ea typeface="Calibri"/>
                <a:cs typeface="Calibri"/>
                <a:sym typeface="Calibri"/>
              </a:rPr>
              <a:t>Abilitatea</a:t>
            </a:r>
            <a:r>
              <a:rPr lang="en-US" sz="5400" b="1" dirty="0">
                <a:solidFill>
                  <a:srgbClr val="002060"/>
                </a:solidFill>
                <a:latin typeface="Calibri"/>
                <a:ea typeface="Calibri"/>
                <a:cs typeface="Calibri"/>
                <a:sym typeface="Calibri"/>
              </a:rPr>
              <a:t> de a </a:t>
            </a:r>
            <a:r>
              <a:rPr lang="en-US" sz="5400" b="1" dirty="0" err="1">
                <a:solidFill>
                  <a:srgbClr val="002060"/>
                </a:solidFill>
                <a:latin typeface="Calibri"/>
                <a:ea typeface="Calibri"/>
                <a:cs typeface="Calibri"/>
                <a:sym typeface="Calibri"/>
              </a:rPr>
              <a:t>depune</a:t>
            </a:r>
            <a:r>
              <a:rPr lang="en-US" sz="5400" b="1" dirty="0">
                <a:solidFill>
                  <a:srgbClr val="002060"/>
                </a:solidFill>
                <a:latin typeface="Calibri"/>
                <a:ea typeface="Calibri"/>
                <a:cs typeface="Calibri"/>
                <a:sym typeface="Calibri"/>
              </a:rPr>
              <a:t> </a:t>
            </a:r>
            <a:r>
              <a:rPr lang="en-US" sz="5400" b="1" dirty="0" err="1">
                <a:solidFill>
                  <a:srgbClr val="002060"/>
                </a:solidFill>
                <a:latin typeface="Calibri"/>
                <a:ea typeface="Calibri"/>
                <a:cs typeface="Calibri"/>
                <a:sym typeface="Calibri"/>
              </a:rPr>
              <a:t>efort</a:t>
            </a:r>
            <a:r>
              <a:rPr lang="en-US" sz="5400" b="1" dirty="0">
                <a:solidFill>
                  <a:srgbClr val="002060"/>
                </a:solidFill>
                <a:latin typeface="Calibri"/>
                <a:ea typeface="Calibri"/>
                <a:cs typeface="Calibri"/>
                <a:sym typeface="Calibri"/>
              </a:rPr>
              <a:t> </a:t>
            </a:r>
            <a:endParaRPr sz="2400" b="1" dirty="0">
              <a:solidFill>
                <a:srgbClr val="002060"/>
              </a:solidFill>
              <a:latin typeface="Calibri"/>
              <a:ea typeface="Calibri"/>
              <a:cs typeface="Calibri"/>
              <a:sym typeface="Calibri"/>
            </a:endParaRPr>
          </a:p>
          <a:p>
            <a:pPr marL="0" marR="0" lvl="0" indent="0" algn="ctr" rtl="0">
              <a:spcBef>
                <a:spcPts val="0"/>
              </a:spcBef>
              <a:spcAft>
                <a:spcPts val="0"/>
              </a:spcAft>
              <a:buNone/>
            </a:pPr>
            <a:endParaRPr sz="3600" b="1" dirty="0">
              <a:solidFill>
                <a:srgbClr val="002060"/>
              </a:solidFill>
              <a:latin typeface="Calibri"/>
              <a:ea typeface="Calibri"/>
              <a:cs typeface="Calibri"/>
              <a:sym typeface="Calibri"/>
            </a:endParaRPr>
          </a:p>
          <a:p>
            <a:pPr marL="0" marR="0" lvl="0" indent="0" algn="ctr" rtl="0">
              <a:spcBef>
                <a:spcPts val="0"/>
              </a:spcBef>
              <a:spcAft>
                <a:spcPts val="0"/>
              </a:spcAft>
              <a:buNone/>
            </a:pPr>
            <a:r>
              <a:rPr lang="en-US" sz="5400" b="1" dirty="0" err="1">
                <a:solidFill>
                  <a:srgbClr val="002060"/>
                </a:solidFill>
                <a:latin typeface="Calibri"/>
                <a:ea typeface="Calibri"/>
                <a:cs typeface="Calibri"/>
                <a:sym typeface="Calibri"/>
              </a:rPr>
              <a:t>Sacrificiu</a:t>
            </a:r>
            <a:endParaRPr dirty="0"/>
          </a:p>
          <a:p>
            <a:pPr marL="0" marR="0" lvl="0" indent="0" algn="ctr" rtl="0">
              <a:spcBef>
                <a:spcPts val="0"/>
              </a:spcBef>
              <a:spcAft>
                <a:spcPts val="0"/>
              </a:spcAft>
              <a:buNone/>
            </a:pPr>
            <a:endParaRPr sz="3600" b="1" dirty="0">
              <a:solidFill>
                <a:srgbClr val="002060"/>
              </a:solidFill>
              <a:latin typeface="Calibri"/>
              <a:ea typeface="Calibri"/>
              <a:cs typeface="Calibri"/>
              <a:sym typeface="Calibri"/>
            </a:endParaRPr>
          </a:p>
          <a:p>
            <a:pPr marL="0" marR="0" lvl="0" indent="0" algn="ctr" rtl="0">
              <a:spcBef>
                <a:spcPts val="0"/>
              </a:spcBef>
              <a:spcAft>
                <a:spcPts val="0"/>
              </a:spcAft>
              <a:buNone/>
            </a:pPr>
            <a:r>
              <a:rPr lang="en-US" sz="5400" b="1" dirty="0" err="1">
                <a:solidFill>
                  <a:srgbClr val="002060"/>
                </a:solidFill>
                <a:latin typeface="Calibri"/>
                <a:ea typeface="Calibri"/>
                <a:cs typeface="Calibri"/>
                <a:sym typeface="Calibri"/>
              </a:rPr>
              <a:t>Succes</a:t>
            </a:r>
            <a:r>
              <a:rPr lang="en-US" sz="5400" b="1" dirty="0">
                <a:solidFill>
                  <a:srgbClr val="002060"/>
                </a:solidFill>
                <a:latin typeface="Calibri"/>
                <a:ea typeface="Calibri"/>
                <a:cs typeface="Calibri"/>
                <a:sym typeface="Calibri"/>
              </a:rPr>
              <a:t>, </a:t>
            </a:r>
            <a:r>
              <a:rPr lang="en-US" sz="5400" b="1" dirty="0" err="1">
                <a:solidFill>
                  <a:srgbClr val="002060"/>
                </a:solidFill>
                <a:latin typeface="Calibri"/>
                <a:ea typeface="Calibri"/>
                <a:cs typeface="Calibri"/>
                <a:sym typeface="Calibri"/>
              </a:rPr>
              <a:t>încredere</a:t>
            </a:r>
            <a:r>
              <a:rPr lang="en-US" sz="5400" b="1" dirty="0">
                <a:solidFill>
                  <a:srgbClr val="002060"/>
                </a:solidFill>
                <a:latin typeface="Calibri"/>
                <a:ea typeface="Calibri"/>
                <a:cs typeface="Calibri"/>
                <a:sym typeface="Calibri"/>
              </a:rPr>
              <a:t>, </a:t>
            </a:r>
            <a:r>
              <a:rPr lang="en-US" sz="5400" b="1" dirty="0" err="1">
                <a:solidFill>
                  <a:srgbClr val="002060"/>
                </a:solidFill>
                <a:latin typeface="Calibri"/>
                <a:ea typeface="Calibri"/>
                <a:cs typeface="Calibri"/>
                <a:sym typeface="Calibri"/>
              </a:rPr>
              <a:t>satisfacție</a:t>
            </a:r>
            <a:endParaRPr sz="5400" b="1" dirty="0">
              <a:solidFill>
                <a:srgbClr val="002060"/>
              </a:solidFill>
              <a:latin typeface="Calibri"/>
              <a:ea typeface="Calibri"/>
              <a:cs typeface="Calibri"/>
              <a:sym typeface="Calibri"/>
            </a:endParaRPr>
          </a:p>
        </p:txBody>
      </p:sp>
      <p:pic>
        <p:nvPicPr>
          <p:cNvPr id="254" name="Google Shape;254;p5"/>
          <p:cNvPicPr preferRelativeResize="0"/>
          <p:nvPr/>
        </p:nvPicPr>
        <p:blipFill rotWithShape="1">
          <a:blip r:embed="rId4">
            <a:alphaModFix/>
          </a:blip>
          <a:srcRect/>
          <a:stretch/>
        </p:blipFill>
        <p:spPr>
          <a:xfrm rot="5400000">
            <a:off x="4256040" y="2514465"/>
            <a:ext cx="1196339" cy="824893"/>
          </a:xfrm>
          <a:prstGeom prst="rect">
            <a:avLst/>
          </a:prstGeom>
          <a:noFill/>
          <a:ln>
            <a:noFill/>
          </a:ln>
        </p:spPr>
      </p:pic>
      <p:pic>
        <p:nvPicPr>
          <p:cNvPr id="255" name="Google Shape;255;p5"/>
          <p:cNvPicPr preferRelativeResize="0"/>
          <p:nvPr/>
        </p:nvPicPr>
        <p:blipFill rotWithShape="1">
          <a:blip r:embed="rId4">
            <a:alphaModFix/>
          </a:blip>
          <a:srcRect/>
          <a:stretch/>
        </p:blipFill>
        <p:spPr>
          <a:xfrm rot="5400000">
            <a:off x="4278487" y="3891717"/>
            <a:ext cx="1196340" cy="824893"/>
          </a:xfrm>
          <a:prstGeom prst="rect">
            <a:avLst/>
          </a:prstGeom>
          <a:noFill/>
          <a:ln>
            <a:noFill/>
          </a:ln>
        </p:spPr>
      </p:pic>
      <p:pic>
        <p:nvPicPr>
          <p:cNvPr id="256" name="Google Shape;256;p5"/>
          <p:cNvPicPr preferRelativeResize="0"/>
          <p:nvPr/>
        </p:nvPicPr>
        <p:blipFill rotWithShape="1">
          <a:blip r:embed="rId4">
            <a:alphaModFix/>
          </a:blip>
          <a:srcRect/>
          <a:stretch/>
        </p:blipFill>
        <p:spPr>
          <a:xfrm rot="5400000">
            <a:off x="4278487" y="5304666"/>
            <a:ext cx="1196340" cy="824893"/>
          </a:xfrm>
          <a:prstGeom prst="rect">
            <a:avLst/>
          </a:prstGeom>
          <a:noFill/>
          <a:ln>
            <a:noFill/>
          </a:ln>
        </p:spPr>
      </p:pic>
      <p:pic>
        <p:nvPicPr>
          <p:cNvPr id="2" name="Рисунок 3" descr="https://lh4.googleusercontent.com/ARUQNHdmRHlggM93X81ZHH2yUmYR2vR_IzK2fb1OW3CY8IKbTNpIJnSdlCUOe0SzRCklmZbPgNDENY9EMP1hgqo5ipgzgXX8P4rKQRSOPoaHNh_6WvAW7he-ZoGXfCKx3KnBcfA">
            <a:extLst>
              <a:ext uri="{FF2B5EF4-FFF2-40B4-BE49-F238E27FC236}">
                <a16:creationId xmlns:a16="http://schemas.microsoft.com/office/drawing/2014/main" id="{D07041E8-0D3C-E7B3-3384-BE013C394DB5}"/>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03914" y="101881"/>
            <a:ext cx="946150" cy="984250"/>
          </a:xfrm>
          <a:prstGeom prst="rect">
            <a:avLst/>
          </a:prstGeom>
          <a:noFill/>
          <a:ln>
            <a:noFill/>
          </a:ln>
        </p:spPr>
      </p:pic>
    </p:spTree>
  </p:cSld>
  <p:clrMapOvr>
    <a:masterClrMapping/>
  </p:clrMapOvr>
</p:sld>
</file>

<file path=ppt/theme/theme1.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622</TotalTime>
  <Words>1813</Words>
  <Application>Microsoft Office PowerPoint</Application>
  <PresentationFormat>Widescreen</PresentationFormat>
  <Paragraphs>193</Paragraphs>
  <Slides>47</Slides>
  <Notes>15</Notes>
  <HiddenSlides>0</HiddenSlides>
  <MMClips>0</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47</vt:i4>
      </vt:variant>
    </vt:vector>
  </HeadingPairs>
  <TitlesOfParts>
    <vt:vector size="66" baseType="lpstr">
      <vt:lpstr>Josefin Sans</vt:lpstr>
      <vt:lpstr>Georgia</vt:lpstr>
      <vt:lpstr>Bookman Old Style</vt:lpstr>
      <vt:lpstr>Cambria</vt:lpstr>
      <vt:lpstr>Arial Rounded MT Bold</vt:lpstr>
      <vt:lpstr>Onest</vt:lpstr>
      <vt:lpstr>Catamaran</vt:lpstr>
      <vt:lpstr>Wingdings 3</vt:lpstr>
      <vt:lpstr>Verdana</vt:lpstr>
      <vt:lpstr>Algerian</vt:lpstr>
      <vt:lpstr>Arial Black</vt:lpstr>
      <vt:lpstr>Calibri</vt:lpstr>
      <vt:lpstr>Palatino Linotype</vt:lpstr>
      <vt:lpstr>Arial</vt:lpstr>
      <vt:lpstr>Microsoft Yahei</vt:lpstr>
      <vt:lpstr>Times New Roman</vt:lpstr>
      <vt:lpstr>Barlow</vt:lpstr>
      <vt:lpstr>Book Antiqua</vt:lpstr>
      <vt:lpstr>Office 主题</vt:lpstr>
      <vt:lpstr>Instituția Privată Liceul  ,,Da Vinci” </vt:lpstr>
      <vt:lpstr>MOTTO:</vt:lpstr>
      <vt:lpstr>  Planul ședinței: </vt:lpstr>
      <vt:lpstr>Activitate tematică: „Cum învață copiii Perseverența”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Cum să creștem un copil perseverent,  care nu renunță la greu?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Perseverența este combustibilul care ne motivează </vt:lpstr>
      <vt:lpstr>           „Nu există încredere mai sacră decât cea pe care lumea o acordă copiilor. Nu există responsabilitate mai importantă decât cea de a ne asigura că drepturile le sunt respectate, bunăstarea le este protejată, vieţile le sunt ferite de teamă şi lipsuri şi că pot creşte în pace.”   Kofi Annan,  fost Secretar general al ONU</vt:lpstr>
      <vt:lpstr>PROGRAM DE DESFĂȘURARE A EXAMENELOR GIMNAZIALE,  SESIUNEA 2025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Toate activităţile desfăşurate în Instituție au ca scop diminuarea factorilor de risc pentru copii şi adulţi de a deveni victime sau autori ai violenţei şi consolidarea factorilor care îi protejează faţă de asemenea situaţii. Acţiunile de prevenire primară sunt adresate tuturor elevilor şi urmăresc oferirea de informaţii, dezvoltarea de abilităţi de bază şi atitudini cu referire la problema violenţei şi consecinţele acesteia, în conformitate cu Metodologia de aplicare a Procedurii de organizare instituțională.</vt:lpstr>
      <vt:lpstr>PowerPoint Presentation</vt:lpstr>
      <vt:lpstr>PowerPoint Presentation</vt:lpstr>
      <vt:lpstr>PowerPoint Presentation</vt:lpstr>
      <vt:lpstr>Regulamentul de organizare și funcționare  al liceului</vt:lpstr>
      <vt:lpstr>Evaluarea rezultatelor școlare </vt:lpstr>
      <vt:lpstr>Securitatea vieții și sănătății în perioada vacanțelor</vt:lpstr>
      <vt:lpstr>PowerPoint Presentation</vt:lpstr>
      <vt:lpstr>Structura anului de studii 2024-2025 în conformitate cu Planul-cadru pentru învățământul primar, gimnazial și liceal, anul de studii</vt:lpstr>
      <vt:lpstr>Rapoartele pentru  părinți:  totaluri,  analiză,  sugestii, propuneri</vt:lpstr>
      <vt:lpstr> Comportamentul copiilor în mediul online în funcție de vârstă și posibilele riscuri asociate acestora </vt:lpstr>
      <vt:lpstr>PowerPoint Presentation</vt:lpstr>
      <vt:lpstr> Securitatea în perioada vacanțelor Comportamentul și respectarea regulilor de securitate, în perioada vacanțelor,  în scopul prevenirii situațiilor de risc pentru viață și sănătatea copiilor </vt:lpstr>
      <vt:lpstr>Organizare alegerilor democratice pentru Consiliul elevilor</vt:lpstr>
      <vt:lpstr>Principala prioritate este  sănătatea și  starea de bine a copilului </vt:lpstr>
      <vt:lpstr>Evaluarea ședinței: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Teacher</dc:creator>
  <cp:lastModifiedBy>Teacher</cp:lastModifiedBy>
  <cp:revision>61</cp:revision>
  <dcterms:created xsi:type="dcterms:W3CDTF">2015-07-08T09:28:46Z</dcterms:created>
  <dcterms:modified xsi:type="dcterms:W3CDTF">2025-06-24T13:51:29Z</dcterms:modified>
</cp:coreProperties>
</file>