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57" r:id="rId3"/>
    <p:sldId id="296" r:id="rId4"/>
    <p:sldId id="258" r:id="rId5"/>
    <p:sldId id="282" r:id="rId6"/>
    <p:sldId id="278" r:id="rId7"/>
    <p:sldId id="334" r:id="rId8"/>
    <p:sldId id="262" r:id="rId9"/>
    <p:sldId id="335" r:id="rId10"/>
    <p:sldId id="284" r:id="rId11"/>
    <p:sldId id="268" r:id="rId12"/>
    <p:sldId id="333" r:id="rId13"/>
    <p:sldId id="259" r:id="rId14"/>
    <p:sldId id="281" r:id="rId15"/>
    <p:sldId id="297" r:id="rId16"/>
    <p:sldId id="299" r:id="rId17"/>
    <p:sldId id="283" r:id="rId18"/>
    <p:sldId id="271" r:id="rId19"/>
    <p:sldId id="266" r:id="rId20"/>
    <p:sldId id="265" r:id="rId21"/>
    <p:sldId id="331" r:id="rId22"/>
    <p:sldId id="322" r:id="rId23"/>
    <p:sldId id="301" r:id="rId24"/>
    <p:sldId id="336" r:id="rId25"/>
    <p:sldId id="261" r:id="rId26"/>
    <p:sldId id="302"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chemeClr val="accent3"/>
              </a:solidFill>
            </a:ln>
          </c:spPr>
          <c:marker>
            <c:symbol val="circle"/>
            <c:size val="5"/>
            <c:spPr>
              <a:solidFill>
                <a:schemeClr val="accent3"/>
              </a:solidFill>
              <a:ln>
                <a:noFill/>
              </a:ln>
            </c:spPr>
          </c:marker>
          <c:cat>
            <c:strRef>
              <c:f>Sheet1!$A$2:$A$6</c:f>
              <c:strCache>
                <c:ptCount val="5"/>
                <c:pt idx="0">
                  <c:v>Contents 1</c:v>
                </c:pt>
                <c:pt idx="1">
                  <c:v>Contents 2</c:v>
                </c:pt>
                <c:pt idx="2">
                  <c:v>Contents 3</c:v>
                </c:pt>
                <c:pt idx="3">
                  <c:v>Contents 4</c:v>
                </c:pt>
                <c:pt idx="4">
                  <c:v>Contents 5</c:v>
                </c:pt>
              </c:strCache>
            </c:strRef>
          </c:cat>
          <c:val>
            <c:numRef>
              <c:f>Sheet1!$B$2:$B$6</c:f>
              <c:numCache>
                <c:formatCode>General</c:formatCode>
                <c:ptCount val="5"/>
                <c:pt idx="0">
                  <c:v>10</c:v>
                </c:pt>
                <c:pt idx="1">
                  <c:v>8</c:v>
                </c:pt>
                <c:pt idx="2">
                  <c:v>9</c:v>
                </c:pt>
                <c:pt idx="3">
                  <c:v>9.5</c:v>
                </c:pt>
                <c:pt idx="4">
                  <c:v>7.5</c:v>
                </c:pt>
              </c:numCache>
            </c:numRef>
          </c:val>
          <c:smooth val="0"/>
          <c:extLst>
            <c:ext xmlns:c16="http://schemas.microsoft.com/office/drawing/2014/chart" uri="{C3380CC4-5D6E-409C-BE32-E72D297353CC}">
              <c16:uniqueId val="{00000000-3AE2-4F87-9E7A-3664D8A2267B}"/>
            </c:ext>
          </c:extLst>
        </c:ser>
        <c:ser>
          <c:idx val="1"/>
          <c:order val="1"/>
          <c:tx>
            <c:strRef>
              <c:f>Sheet1!$C$1</c:f>
              <c:strCache>
                <c:ptCount val="1"/>
                <c:pt idx="0">
                  <c:v>Series 2</c:v>
                </c:pt>
              </c:strCache>
            </c:strRef>
          </c:tx>
          <c:spPr>
            <a:ln>
              <a:solidFill>
                <a:schemeClr val="accent4"/>
              </a:solidFill>
            </a:ln>
          </c:spPr>
          <c:marker>
            <c:symbol val="circle"/>
            <c:size val="5"/>
            <c:spPr>
              <a:solidFill>
                <a:schemeClr val="accent4"/>
              </a:solidFill>
              <a:ln>
                <a:noFill/>
              </a:ln>
            </c:spPr>
          </c:marker>
          <c:cat>
            <c:strRef>
              <c:f>Sheet1!$A$2:$A$6</c:f>
              <c:strCache>
                <c:ptCount val="5"/>
                <c:pt idx="0">
                  <c:v>Contents 1</c:v>
                </c:pt>
                <c:pt idx="1">
                  <c:v>Contents 2</c:v>
                </c:pt>
                <c:pt idx="2">
                  <c:v>Contents 3</c:v>
                </c:pt>
                <c:pt idx="3">
                  <c:v>Contents 4</c:v>
                </c:pt>
                <c:pt idx="4">
                  <c:v>Contents 5</c:v>
                </c:pt>
              </c:strCache>
            </c:strRef>
          </c:cat>
          <c:val>
            <c:numRef>
              <c:f>Sheet1!$C$2:$C$6</c:f>
              <c:numCache>
                <c:formatCode>General</c:formatCode>
                <c:ptCount val="5"/>
                <c:pt idx="0">
                  <c:v>8</c:v>
                </c:pt>
                <c:pt idx="1">
                  <c:v>10</c:v>
                </c:pt>
                <c:pt idx="2">
                  <c:v>7</c:v>
                </c:pt>
                <c:pt idx="3">
                  <c:v>8</c:v>
                </c:pt>
                <c:pt idx="4">
                  <c:v>8</c:v>
                </c:pt>
              </c:numCache>
            </c:numRef>
          </c:val>
          <c:smooth val="0"/>
          <c:extLst>
            <c:ext xmlns:c16="http://schemas.microsoft.com/office/drawing/2014/chart" uri="{C3380CC4-5D6E-409C-BE32-E72D297353CC}">
              <c16:uniqueId val="{00000001-3AE2-4F87-9E7A-3664D8A2267B}"/>
            </c:ext>
          </c:extLst>
        </c:ser>
        <c:ser>
          <c:idx val="2"/>
          <c:order val="2"/>
          <c:tx>
            <c:strRef>
              <c:f>Sheet1!$D$1</c:f>
              <c:strCache>
                <c:ptCount val="1"/>
                <c:pt idx="0">
                  <c:v>Series 3</c:v>
                </c:pt>
              </c:strCache>
            </c:strRef>
          </c:tx>
          <c:spPr>
            <a:ln>
              <a:solidFill>
                <a:schemeClr val="accent1"/>
              </a:solidFill>
            </a:ln>
          </c:spPr>
          <c:marker>
            <c:symbol val="circle"/>
            <c:size val="5"/>
            <c:spPr>
              <a:solidFill>
                <a:schemeClr val="accent1"/>
              </a:solidFill>
              <a:ln>
                <a:noFill/>
              </a:ln>
            </c:spPr>
          </c:marker>
          <c:cat>
            <c:strRef>
              <c:f>Sheet1!$A$2:$A$6</c:f>
              <c:strCache>
                <c:ptCount val="5"/>
                <c:pt idx="0">
                  <c:v>Contents 1</c:v>
                </c:pt>
                <c:pt idx="1">
                  <c:v>Contents 2</c:v>
                </c:pt>
                <c:pt idx="2">
                  <c:v>Contents 3</c:v>
                </c:pt>
                <c:pt idx="3">
                  <c:v>Contents 4</c:v>
                </c:pt>
                <c:pt idx="4">
                  <c:v>Contents 5</c:v>
                </c:pt>
              </c:strCache>
            </c:strRef>
          </c:cat>
          <c:val>
            <c:numRef>
              <c:f>Sheet1!$D$2:$D$6</c:f>
              <c:numCache>
                <c:formatCode>General</c:formatCode>
                <c:ptCount val="5"/>
                <c:pt idx="0">
                  <c:v>7</c:v>
                </c:pt>
                <c:pt idx="1">
                  <c:v>7</c:v>
                </c:pt>
                <c:pt idx="2">
                  <c:v>8</c:v>
                </c:pt>
                <c:pt idx="3">
                  <c:v>10</c:v>
                </c:pt>
                <c:pt idx="4">
                  <c:v>9</c:v>
                </c:pt>
              </c:numCache>
            </c:numRef>
          </c:val>
          <c:smooth val="0"/>
          <c:extLst>
            <c:ext xmlns:c16="http://schemas.microsoft.com/office/drawing/2014/chart" uri="{C3380CC4-5D6E-409C-BE32-E72D297353CC}">
              <c16:uniqueId val="{00000002-3AE2-4F87-9E7A-3664D8A2267B}"/>
            </c:ext>
          </c:extLst>
        </c:ser>
        <c:ser>
          <c:idx val="3"/>
          <c:order val="3"/>
          <c:tx>
            <c:strRef>
              <c:f>Sheet1!$E$1</c:f>
              <c:strCache>
                <c:ptCount val="1"/>
                <c:pt idx="0">
                  <c:v>Series 4</c:v>
                </c:pt>
              </c:strCache>
            </c:strRef>
          </c:tx>
          <c:spPr>
            <a:ln>
              <a:solidFill>
                <a:schemeClr val="accent2"/>
              </a:solidFill>
            </a:ln>
          </c:spPr>
          <c:marker>
            <c:symbol val="circle"/>
            <c:size val="5"/>
            <c:spPr>
              <a:solidFill>
                <a:schemeClr val="accent2"/>
              </a:solidFill>
              <a:ln>
                <a:noFill/>
              </a:ln>
            </c:spPr>
          </c:marker>
          <c:cat>
            <c:strRef>
              <c:f>Sheet1!$A$2:$A$6</c:f>
              <c:strCache>
                <c:ptCount val="5"/>
                <c:pt idx="0">
                  <c:v>Contents 1</c:v>
                </c:pt>
                <c:pt idx="1">
                  <c:v>Contents 2</c:v>
                </c:pt>
                <c:pt idx="2">
                  <c:v>Contents 3</c:v>
                </c:pt>
                <c:pt idx="3">
                  <c:v>Contents 4</c:v>
                </c:pt>
                <c:pt idx="4">
                  <c:v>Contents 5</c:v>
                </c:pt>
              </c:strCache>
            </c:strRef>
          </c:cat>
          <c:val>
            <c:numRef>
              <c:f>Sheet1!$E$2:$E$6</c:f>
              <c:numCache>
                <c:formatCode>General</c:formatCode>
                <c:ptCount val="5"/>
                <c:pt idx="0">
                  <c:v>9.5</c:v>
                </c:pt>
                <c:pt idx="1">
                  <c:v>8.6</c:v>
                </c:pt>
                <c:pt idx="2">
                  <c:v>7.5</c:v>
                </c:pt>
                <c:pt idx="3">
                  <c:v>6.5</c:v>
                </c:pt>
                <c:pt idx="4">
                  <c:v>8.5</c:v>
                </c:pt>
              </c:numCache>
            </c:numRef>
          </c:val>
          <c:smooth val="0"/>
          <c:extLst>
            <c:ext xmlns:c16="http://schemas.microsoft.com/office/drawing/2014/chart" uri="{C3380CC4-5D6E-409C-BE32-E72D297353CC}">
              <c16:uniqueId val="{00000003-3AE2-4F87-9E7A-3664D8A2267B}"/>
            </c:ext>
          </c:extLst>
        </c:ser>
        <c:dLbls>
          <c:showLegendKey val="0"/>
          <c:showVal val="0"/>
          <c:showCatName val="0"/>
          <c:showSerName val="0"/>
          <c:showPercent val="0"/>
          <c:showBubbleSize val="0"/>
        </c:dLbls>
        <c:marker val="1"/>
        <c:smooth val="0"/>
        <c:axId val="49814912"/>
        <c:axId val="35492224"/>
      </c:lineChart>
      <c:catAx>
        <c:axId val="49814912"/>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35492224"/>
        <c:crosses val="autoZero"/>
        <c:auto val="1"/>
        <c:lblAlgn val="ctr"/>
        <c:lblOffset val="100"/>
        <c:noMultiLvlLbl val="0"/>
      </c:catAx>
      <c:valAx>
        <c:axId val="35492224"/>
        <c:scaling>
          <c:orientation val="minMax"/>
          <c:max val="10"/>
        </c:scaling>
        <c:delete val="0"/>
        <c:axPos val="l"/>
        <c:majorGridlines>
          <c:spPr>
            <a:ln>
              <a:solidFill>
                <a:schemeClr val="bg1">
                  <a:lumMod val="85000"/>
                </a:schemeClr>
              </a:solidFill>
            </a:ln>
          </c:spPr>
        </c:majorGridlines>
        <c:numFmt formatCode="General" sourceLinked="1"/>
        <c:majorTickMark val="out"/>
        <c:minorTickMark val="none"/>
        <c:tickLblPos val="nextTo"/>
        <c:spPr>
          <a:noFill/>
          <a:ln>
            <a:noFill/>
          </a:ln>
        </c:spPr>
        <c:txPr>
          <a:bodyPr/>
          <a:lstStyle/>
          <a:p>
            <a:pPr>
              <a:defRPr sz="1200">
                <a:solidFill>
                  <a:schemeClr val="tx1">
                    <a:lumMod val="75000"/>
                    <a:lumOff val="25000"/>
                  </a:schemeClr>
                </a:solidFill>
                <a:latin typeface="Arial" pitchFamily="34" charset="0"/>
                <a:cs typeface="Arial" pitchFamily="34" charset="0"/>
              </a:defRPr>
            </a:pPr>
            <a:endParaRPr lang="en-US"/>
          </a:p>
        </c:txPr>
        <c:crossAx val="49814912"/>
        <c:crosses val="autoZero"/>
        <c:crossBetween val="between"/>
      </c:valAx>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0C73F-D807-4D56-96D8-C22861B2D935}"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9DD47-7E93-4B1B-B192-BF331C416A4F}" type="slidenum">
              <a:rPr lang="en-GB" smtClean="0"/>
              <a:t>‹#›</a:t>
            </a:fld>
            <a:endParaRPr lang="en-GB"/>
          </a:p>
        </p:txBody>
      </p:sp>
    </p:spTree>
    <p:extLst>
      <p:ext uri="{BB962C8B-B14F-4D97-AF65-F5344CB8AC3E}">
        <p14:creationId xmlns:p14="http://schemas.microsoft.com/office/powerpoint/2010/main" val="195605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155548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362006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630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231233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226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381930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105329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3940822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9B0FF26-B3EB-435E-9DD3-9D4330C7346D}" type="datetimeFigureOut">
              <a:rPr lang="ro-RO" smtClean="0"/>
              <a:t>24.06.2025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5070235-AEF2-4A15-9FEA-08DDC5D50A0D}" type="slidenum">
              <a:rPr lang="ro-RO" smtClean="0"/>
              <a:t>‹#›</a:t>
            </a:fld>
            <a:endParaRPr lang="ro-RO"/>
          </a:p>
        </p:txBody>
      </p:sp>
    </p:spTree>
    <p:extLst>
      <p:ext uri="{BB962C8B-B14F-4D97-AF65-F5344CB8AC3E}">
        <p14:creationId xmlns:p14="http://schemas.microsoft.com/office/powerpoint/2010/main" val="280728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270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25447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340364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93A9A-AB8E-45FD-87F8-EF218DDC4F6A}"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70317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993A9A-AB8E-45FD-87F8-EF218DDC4F6A}"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249035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993A9A-AB8E-45FD-87F8-EF218DDC4F6A}" type="datetimeFigureOut">
              <a:rPr lang="ru-RU" smtClean="0"/>
              <a:t>24.06.2025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41066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993A9A-AB8E-45FD-87F8-EF218DDC4F6A}" type="datetimeFigureOut">
              <a:rPr lang="ru-RU" smtClean="0"/>
              <a:t>24.06.2025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119942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93A9A-AB8E-45FD-87F8-EF218DDC4F6A}" type="datetimeFigureOut">
              <a:rPr lang="ru-RU" smtClean="0"/>
              <a:t>24.06.2025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953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993A9A-AB8E-45FD-87F8-EF218DDC4F6A}"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253436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93A9A-AB8E-45FD-87F8-EF218DDC4F6A}"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3868CE-9A38-4B78-BC51-184D164467F1}" type="slidenum">
              <a:rPr lang="ru-RU" smtClean="0"/>
              <a:t>‹#›</a:t>
            </a:fld>
            <a:endParaRPr lang="ru-RU"/>
          </a:p>
        </p:txBody>
      </p:sp>
    </p:spTree>
    <p:extLst>
      <p:ext uri="{BB962C8B-B14F-4D97-AF65-F5344CB8AC3E}">
        <p14:creationId xmlns:p14="http://schemas.microsoft.com/office/powerpoint/2010/main" val="9696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993A9A-AB8E-45FD-87F8-EF218DDC4F6A}" type="datetimeFigureOut">
              <a:rPr lang="ru-RU" smtClean="0"/>
              <a:t>24.06.2025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83868CE-9A38-4B78-BC51-184D164467F1}" type="slidenum">
              <a:rPr lang="ru-RU" smtClean="0"/>
              <a:t>‹#›</a:t>
            </a:fld>
            <a:endParaRPr lang="ru-RU"/>
          </a:p>
        </p:txBody>
      </p:sp>
    </p:spTree>
    <p:extLst>
      <p:ext uri="{BB962C8B-B14F-4D97-AF65-F5344CB8AC3E}">
        <p14:creationId xmlns:p14="http://schemas.microsoft.com/office/powerpoint/2010/main" val="34563433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5" r:id="rId17"/>
    <p:sldLayoutId id="2147483696" r:id="rId18"/>
    <p:sldLayoutId id="2147483697" r:id="rId19"/>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XynOFvpMqv8" TargetMode="External"/><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5C36-9BFB-969F-5F18-C2B375F2D302}"/>
              </a:ext>
            </a:extLst>
          </p:cNvPr>
          <p:cNvSpPr>
            <a:spLocks noGrp="1"/>
          </p:cNvSpPr>
          <p:nvPr>
            <p:ph type="ctrTitle"/>
          </p:nvPr>
        </p:nvSpPr>
        <p:spPr/>
        <p:txBody>
          <a:bodyPr/>
          <a:lstStyle/>
          <a:p>
            <a:pPr algn="ctr"/>
            <a:r>
              <a:rPr lang="en-US" sz="2800" b="1" dirty="0">
                <a:solidFill>
                  <a:schemeClr val="tx1">
                    <a:lumMod val="85000"/>
                    <a:lumOff val="15000"/>
                  </a:schemeClr>
                </a:solidFill>
              </a:rPr>
              <a:t>INSTITU</a:t>
            </a:r>
            <a:r>
              <a:rPr lang="ro-RO" sz="2800" b="1" dirty="0">
                <a:solidFill>
                  <a:schemeClr val="tx1">
                    <a:lumMod val="85000"/>
                    <a:lumOff val="15000"/>
                  </a:schemeClr>
                </a:solidFill>
              </a:rPr>
              <a:t>ȚIA PRIVATĂ LICEUL </a:t>
            </a:r>
            <a:br>
              <a:rPr lang="en-US" sz="2800" b="1" dirty="0">
                <a:solidFill>
                  <a:schemeClr val="tx1">
                    <a:lumMod val="85000"/>
                    <a:lumOff val="15000"/>
                  </a:schemeClr>
                </a:solidFill>
              </a:rPr>
            </a:br>
            <a:r>
              <a:rPr lang="ro-RO" sz="2800" b="1" dirty="0">
                <a:solidFill>
                  <a:schemeClr val="tx1">
                    <a:lumMod val="85000"/>
                    <a:lumOff val="15000"/>
                  </a:schemeClr>
                </a:solidFill>
              </a:rPr>
              <a:t>,,DA VINCI</a:t>
            </a:r>
            <a:r>
              <a:rPr lang="en-US" sz="2800" b="1" dirty="0">
                <a:solidFill>
                  <a:schemeClr val="tx1">
                    <a:lumMod val="85000"/>
                    <a:lumOff val="15000"/>
                  </a:schemeClr>
                </a:solidFill>
              </a:rPr>
              <a:t>”</a:t>
            </a:r>
            <a:br>
              <a:rPr lang="ru-RU" sz="5400" b="1" dirty="0">
                <a:solidFill>
                  <a:schemeClr val="tx1">
                    <a:lumMod val="85000"/>
                    <a:lumOff val="15000"/>
                  </a:schemeClr>
                </a:solidFill>
              </a:rPr>
            </a:br>
            <a:r>
              <a:rPr lang="ro-RO" dirty="0">
                <a:latin typeface="Arial Black" panose="020B0A04020102020204" pitchFamily="34" charset="0"/>
              </a:rPr>
              <a:t>Ședință cu părinții</a:t>
            </a:r>
            <a:br>
              <a:rPr lang="ro-RO" dirty="0">
                <a:latin typeface="Arial Black" panose="020B0A04020102020204" pitchFamily="34" charset="0"/>
              </a:rPr>
            </a:br>
            <a:r>
              <a:rPr lang="ro-RO" dirty="0">
                <a:latin typeface="Arial Black" panose="020B0A04020102020204" pitchFamily="34" charset="0"/>
              </a:rPr>
              <a:t>Clasa a  VIII-a ,,C</a:t>
            </a:r>
            <a:r>
              <a:rPr lang="en-US" dirty="0">
                <a:latin typeface="Arial Black" panose="020B0A04020102020204" pitchFamily="34" charset="0"/>
              </a:rPr>
              <a:t>” </a:t>
            </a:r>
            <a:r>
              <a:rPr lang="ro-RO" dirty="0">
                <a:latin typeface="Arial Black" panose="020B0A04020102020204" pitchFamily="34" charset="0"/>
              </a:rPr>
              <a:t>22</a:t>
            </a:r>
            <a:r>
              <a:rPr lang="en-US" dirty="0">
                <a:latin typeface="Arial Black" panose="020B0A04020102020204" pitchFamily="34" charset="0"/>
              </a:rPr>
              <a:t>.08.202</a:t>
            </a:r>
            <a:r>
              <a:rPr lang="ro-RO" dirty="0">
                <a:latin typeface="Arial Black" panose="020B0A04020102020204" pitchFamily="34" charset="0"/>
              </a:rPr>
              <a:t>4</a:t>
            </a:r>
            <a:endParaRPr lang="ru-RU" dirty="0">
              <a:latin typeface="Arial Black" panose="020B0A04020102020204" pitchFamily="34" charset="0"/>
            </a:endParaRPr>
          </a:p>
        </p:txBody>
      </p:sp>
      <p:sp>
        <p:nvSpPr>
          <p:cNvPr id="3" name="Subtitle 2">
            <a:extLst>
              <a:ext uri="{FF2B5EF4-FFF2-40B4-BE49-F238E27FC236}">
                <a16:creationId xmlns:a16="http://schemas.microsoft.com/office/drawing/2014/main" id="{19517C34-16FC-AFEB-55EE-010FE91B24EB}"/>
              </a:ext>
            </a:extLst>
          </p:cNvPr>
          <p:cNvSpPr>
            <a:spLocks noGrp="1"/>
          </p:cNvSpPr>
          <p:nvPr>
            <p:ph type="subTitle" idx="1"/>
          </p:nvPr>
        </p:nvSpPr>
        <p:spPr>
          <a:xfrm>
            <a:off x="1229360" y="4641273"/>
            <a:ext cx="9540240" cy="1055862"/>
          </a:xfrm>
        </p:spPr>
        <p:txBody>
          <a:bodyPr>
            <a:noAutofit/>
          </a:bodyPr>
          <a:lstStyle/>
          <a:p>
            <a:pPr algn="ctr"/>
            <a:r>
              <a:rPr lang="en-US" sz="2800" b="1" dirty="0" err="1">
                <a:solidFill>
                  <a:schemeClr val="tx1">
                    <a:lumMod val="85000"/>
                    <a:lumOff val="15000"/>
                  </a:schemeClr>
                </a:solidFill>
              </a:rPr>
              <a:t>Dirigint</a:t>
            </a:r>
            <a:r>
              <a:rPr lang="ro-RO" sz="2800" b="1" dirty="0">
                <a:solidFill>
                  <a:schemeClr val="tx1">
                    <a:lumMod val="85000"/>
                    <a:lumOff val="15000"/>
                  </a:schemeClr>
                </a:solidFill>
              </a:rPr>
              <a:t>ă: CHIRICĂ MARIA</a:t>
            </a:r>
            <a:endParaRPr lang="ru-RU" sz="2800" b="1" dirty="0">
              <a:solidFill>
                <a:schemeClr val="tx1">
                  <a:lumMod val="85000"/>
                  <a:lumOff val="15000"/>
                </a:schemeClr>
              </a:solidFill>
            </a:endParaRPr>
          </a:p>
        </p:txBody>
      </p:sp>
      <p:pic>
        <p:nvPicPr>
          <p:cNvPr id="4" name="Google Shape;168;p1"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127AE525-7826-4823-C267-36BEBA472C56}"/>
              </a:ext>
            </a:extLst>
          </p:cNvPr>
          <p:cNvPicPr preferRelativeResize="0"/>
          <p:nvPr/>
        </p:nvPicPr>
        <p:blipFill rotWithShape="1">
          <a:blip r:embed="rId2">
            <a:alphaModFix/>
          </a:blip>
          <a:srcRect/>
          <a:stretch/>
        </p:blipFill>
        <p:spPr>
          <a:xfrm>
            <a:off x="141467" y="81280"/>
            <a:ext cx="1365600" cy="1323975"/>
          </a:xfrm>
          <a:prstGeom prst="rect">
            <a:avLst/>
          </a:prstGeom>
          <a:noFill/>
          <a:ln>
            <a:noFill/>
          </a:ln>
        </p:spPr>
      </p:pic>
    </p:spTree>
    <p:extLst>
      <p:ext uri="{BB962C8B-B14F-4D97-AF65-F5344CB8AC3E}">
        <p14:creationId xmlns:p14="http://schemas.microsoft.com/office/powerpoint/2010/main" val="51537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2B02-601B-43DB-085C-BF6280327922}"/>
              </a:ext>
            </a:extLst>
          </p:cNvPr>
          <p:cNvSpPr>
            <a:spLocks noGrp="1"/>
          </p:cNvSpPr>
          <p:nvPr>
            <p:ph type="title"/>
          </p:nvPr>
        </p:nvSpPr>
        <p:spPr>
          <a:xfrm>
            <a:off x="595902" y="205483"/>
            <a:ext cx="3678148" cy="6215865"/>
          </a:xfrm>
        </p:spPr>
        <p:txBody>
          <a:bodyPr/>
          <a:lstStyle/>
          <a:p>
            <a:pPr algn="ctr"/>
            <a:r>
              <a:rPr lang="ro-RO" dirty="0"/>
              <a:t>Extras </a:t>
            </a:r>
            <a:br>
              <a:rPr lang="en-US" dirty="0"/>
            </a:br>
            <a:r>
              <a:rPr lang="ro-RO" dirty="0"/>
              <a:t>din Regulamentul de organizare și funcționare a </a:t>
            </a:r>
            <a:br>
              <a:rPr lang="ro-RO" dirty="0"/>
            </a:br>
            <a:r>
              <a:rPr lang="ro-RO" i="1" dirty="0"/>
              <a:t>IPL „DA VINCI”</a:t>
            </a:r>
            <a:endParaRPr lang="en-US" dirty="0"/>
          </a:p>
        </p:txBody>
      </p:sp>
      <p:pic>
        <p:nvPicPr>
          <p:cNvPr id="5" name="Picture 4">
            <a:extLst>
              <a:ext uri="{FF2B5EF4-FFF2-40B4-BE49-F238E27FC236}">
                <a16:creationId xmlns:a16="http://schemas.microsoft.com/office/drawing/2014/main" id="{724B8554-FDD1-A2FD-9468-2E1005BFF211}"/>
              </a:ext>
            </a:extLst>
          </p:cNvPr>
          <p:cNvPicPr>
            <a:picLocks noChangeAspect="1"/>
          </p:cNvPicPr>
          <p:nvPr/>
        </p:nvPicPr>
        <p:blipFill rotWithShape="1">
          <a:blip r:embed="rId2"/>
          <a:srcRect l="32023" t="24420" r="32416" b="17753"/>
          <a:stretch/>
        </p:blipFill>
        <p:spPr>
          <a:xfrm>
            <a:off x="4458984" y="205483"/>
            <a:ext cx="7055682" cy="64624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1392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5218"/>
          </a:xfrm>
        </p:spPr>
        <p:txBody>
          <a:bodyPr/>
          <a:lstStyle/>
          <a:p>
            <a:r>
              <a:rPr lang="ro" b="1" dirty="0">
                <a:solidFill>
                  <a:srgbClr val="000000"/>
                </a:solidFill>
                <a:highlight>
                  <a:srgbClr val="00FF00"/>
                </a:highlight>
                <a:latin typeface="Caveat"/>
                <a:ea typeface="Caveat"/>
                <a:cs typeface="Caveat"/>
                <a:sym typeface="Caveat"/>
              </a:rPr>
              <a:t>Orarul clase</a:t>
            </a:r>
            <a:r>
              <a:rPr lang="en-US" b="1" dirty="0" err="1">
                <a:solidFill>
                  <a:srgbClr val="000000"/>
                </a:solidFill>
                <a:highlight>
                  <a:srgbClr val="00FF00"/>
                </a:highlight>
                <a:latin typeface="Caveat"/>
                <a:ea typeface="Caveat"/>
                <a:cs typeface="Caveat"/>
                <a:sym typeface="Caveat"/>
              </a:rPr>
              <a:t>i</a:t>
            </a:r>
            <a:r>
              <a:rPr lang="ro" b="1" dirty="0">
                <a:solidFill>
                  <a:srgbClr val="000000"/>
                </a:solidFill>
                <a:highlight>
                  <a:srgbClr val="00FF00"/>
                </a:highlight>
                <a:latin typeface="Caveat"/>
                <a:ea typeface="Caveat"/>
                <a:cs typeface="Caveat"/>
                <a:sym typeface="Caveat"/>
              </a:rPr>
              <a:t> </a:t>
            </a:r>
            <a:endParaRPr lang="en-GB" dirty="0"/>
          </a:p>
        </p:txBody>
      </p:sp>
      <p:sp>
        <p:nvSpPr>
          <p:cNvPr id="3" name="Content Placeholder 2"/>
          <p:cNvSpPr>
            <a:spLocks noGrp="1"/>
          </p:cNvSpPr>
          <p:nvPr>
            <p:ph idx="1"/>
          </p:nvPr>
        </p:nvSpPr>
        <p:spPr>
          <a:xfrm>
            <a:off x="677334" y="1482437"/>
            <a:ext cx="10059160" cy="4959928"/>
          </a:xfrm>
        </p:spPr>
        <p:txBody>
          <a:bodyPr>
            <a:normAutofit/>
          </a:bodyPr>
          <a:lstStyle/>
          <a:p>
            <a:pPr marL="514350" lvl="0" indent="-514350">
              <a:spcBef>
                <a:spcPts val="0"/>
              </a:spcBef>
              <a:buClr>
                <a:srgbClr val="1155CC"/>
              </a:buClr>
              <a:buSzPts val="2380"/>
              <a:buFont typeface="Caveat"/>
              <a:buChar char="⮚"/>
            </a:pPr>
            <a:r>
              <a:rPr lang="en-GB" sz="2800" b="1" dirty="0" err="1">
                <a:solidFill>
                  <a:srgbClr val="1155CC"/>
                </a:solidFill>
                <a:latin typeface="Caveat"/>
                <a:ea typeface="Caveat"/>
                <a:cs typeface="Caveat"/>
                <a:sym typeface="Caveat"/>
              </a:rPr>
              <a:t>Orarul</a:t>
            </a:r>
            <a:r>
              <a:rPr lang="en-GB" sz="2800" b="1" dirty="0">
                <a:solidFill>
                  <a:srgbClr val="1155CC"/>
                </a:solidFill>
                <a:latin typeface="Caveat"/>
                <a:ea typeface="Caveat"/>
                <a:cs typeface="Caveat"/>
                <a:sym typeface="Caveat"/>
              </a:rPr>
              <a:t> </a:t>
            </a:r>
            <a:r>
              <a:rPr lang="en-GB" sz="2800" b="1" dirty="0" err="1">
                <a:solidFill>
                  <a:srgbClr val="1155CC"/>
                </a:solidFill>
                <a:latin typeface="Caveat"/>
                <a:ea typeface="Caveat"/>
                <a:cs typeface="Caveat"/>
                <a:sym typeface="Caveat"/>
              </a:rPr>
              <a:t>sunetelor</a:t>
            </a:r>
            <a:r>
              <a:rPr lang="ro-MD" sz="2800" b="1" dirty="0">
                <a:solidFill>
                  <a:srgbClr val="1155CC"/>
                </a:solidFill>
                <a:latin typeface="Caveat"/>
                <a:ea typeface="Caveat"/>
                <a:cs typeface="Caveat"/>
                <a:sym typeface="Caveat"/>
              </a:rPr>
              <a:t>:</a:t>
            </a:r>
            <a:r>
              <a:rPr lang="en-GB" sz="2800" b="1" dirty="0">
                <a:solidFill>
                  <a:srgbClr val="1155CC"/>
                </a:solidFill>
                <a:latin typeface="Caveat"/>
                <a:ea typeface="Caveat"/>
                <a:cs typeface="Caveat"/>
                <a:sym typeface="Caveat"/>
              </a:rPr>
              <a:t> </a:t>
            </a:r>
            <a:r>
              <a:rPr lang="en-GB" sz="2800" b="1" dirty="0" err="1">
                <a:solidFill>
                  <a:srgbClr val="1155CC"/>
                </a:solidFill>
                <a:latin typeface="Caveat"/>
                <a:ea typeface="Caveat"/>
                <a:cs typeface="Caveat"/>
                <a:sym typeface="Caveat"/>
              </a:rPr>
              <a:t>lecțiile</a:t>
            </a:r>
            <a:r>
              <a:rPr lang="en-GB" sz="2800" b="1" dirty="0">
                <a:solidFill>
                  <a:srgbClr val="1155CC"/>
                </a:solidFill>
                <a:latin typeface="Caveat"/>
                <a:ea typeface="Caveat"/>
                <a:cs typeface="Caveat"/>
                <a:sym typeface="Caveat"/>
              </a:rPr>
              <a:t> </a:t>
            </a:r>
            <a:r>
              <a:rPr lang="en-GB" sz="2800" b="1" dirty="0" err="1">
                <a:solidFill>
                  <a:srgbClr val="1155CC"/>
                </a:solidFill>
                <a:latin typeface="Caveat"/>
                <a:ea typeface="Caveat"/>
                <a:cs typeface="Caveat"/>
                <a:sym typeface="Caveat"/>
              </a:rPr>
              <a:t>încep</a:t>
            </a:r>
            <a:r>
              <a:rPr lang="en-GB" sz="2800" b="1" dirty="0">
                <a:solidFill>
                  <a:srgbClr val="1155CC"/>
                </a:solidFill>
                <a:latin typeface="Caveat"/>
                <a:ea typeface="Caveat"/>
                <a:cs typeface="Caveat"/>
                <a:sym typeface="Caveat"/>
              </a:rPr>
              <a:t> la</a:t>
            </a:r>
          </a:p>
          <a:p>
            <a:pPr marL="514350" lvl="0" indent="-514350">
              <a:spcBef>
                <a:spcPts val="0"/>
              </a:spcBef>
              <a:buClr>
                <a:srgbClr val="1155CC"/>
              </a:buClr>
              <a:buSzPts val="2380"/>
              <a:buFont typeface="Caveat"/>
              <a:buChar char="⮚"/>
            </a:pPr>
            <a:r>
              <a:rPr lang="en-GB" sz="2800" b="1" dirty="0" err="1">
                <a:solidFill>
                  <a:srgbClr val="1155CC"/>
                </a:solidFill>
                <a:latin typeface="Caveat"/>
                <a:ea typeface="Caveat"/>
                <a:cs typeface="Caveat"/>
                <a:sym typeface="Caveat"/>
              </a:rPr>
              <a:t>ora</a:t>
            </a:r>
            <a:r>
              <a:rPr lang="en-GB" sz="2800" b="1" dirty="0">
                <a:solidFill>
                  <a:srgbClr val="1155CC"/>
                </a:solidFill>
                <a:latin typeface="Caveat"/>
                <a:ea typeface="Caveat"/>
                <a:cs typeface="Caveat"/>
                <a:sym typeface="Caveat"/>
              </a:rPr>
              <a:t> </a:t>
            </a:r>
            <a:r>
              <a:rPr lang="ro-MD" sz="2800" b="1" dirty="0">
                <a:solidFill>
                  <a:srgbClr val="1155CC"/>
                </a:solidFill>
                <a:latin typeface="Caveat"/>
                <a:ea typeface="Caveat"/>
                <a:cs typeface="Caveat"/>
                <a:sym typeface="Caveat"/>
              </a:rPr>
              <a:t>08:00 – pentru clasele a 9 - 12</a:t>
            </a:r>
          </a:p>
          <a:p>
            <a:pPr marL="514350" lvl="0" indent="-514350">
              <a:spcBef>
                <a:spcPts val="0"/>
              </a:spcBef>
              <a:buClr>
                <a:srgbClr val="1155CC"/>
              </a:buClr>
              <a:buSzPts val="2380"/>
              <a:buFont typeface="Caveat"/>
              <a:buChar char="⮚"/>
            </a:pPr>
            <a:r>
              <a:rPr lang="ro-MD" sz="2800" b="1" dirty="0">
                <a:solidFill>
                  <a:srgbClr val="1155CC"/>
                </a:solidFill>
                <a:latin typeface="Caveat"/>
                <a:ea typeface="Caveat"/>
                <a:cs typeface="Caveat"/>
                <a:sym typeface="Caveat"/>
              </a:rPr>
              <a:t>ora 08:30 – pentru clasele a 5 - 8</a:t>
            </a:r>
          </a:p>
          <a:p>
            <a:pPr marL="0" lvl="0" indent="0">
              <a:spcBef>
                <a:spcPts val="0"/>
              </a:spcBef>
              <a:buClr>
                <a:srgbClr val="1155CC"/>
              </a:buClr>
              <a:buSzPts val="2380"/>
              <a:buNone/>
            </a:pPr>
            <a:r>
              <a:rPr lang="ro-MD" sz="2800" b="1" dirty="0">
                <a:solidFill>
                  <a:srgbClr val="1155CC"/>
                </a:solidFill>
                <a:latin typeface="Caveat"/>
                <a:ea typeface="Caveat"/>
                <a:cs typeface="Caveat"/>
                <a:sym typeface="Caveat"/>
              </a:rPr>
              <a:t>      Durata lecțiilor:</a:t>
            </a:r>
            <a:r>
              <a:rPr lang="en-GB" sz="2800" b="1" dirty="0">
                <a:solidFill>
                  <a:srgbClr val="1155CC"/>
                </a:solidFill>
                <a:latin typeface="Caveat"/>
                <a:ea typeface="Caveat"/>
                <a:cs typeface="Caveat"/>
                <a:sym typeface="Caveat"/>
              </a:rPr>
              <a:t> 45 min</a:t>
            </a:r>
            <a:r>
              <a:rPr lang="ro-MD" sz="2800" b="1" dirty="0">
                <a:solidFill>
                  <a:srgbClr val="1155CC"/>
                </a:solidFill>
                <a:latin typeface="Caveat"/>
                <a:ea typeface="Caveat"/>
                <a:cs typeface="Caveat"/>
                <a:sym typeface="Caveat"/>
              </a:rPr>
              <a:t> și lecții perechi;</a:t>
            </a:r>
            <a:endParaRPr lang="en-GB" sz="2800" b="1" dirty="0">
              <a:solidFill>
                <a:srgbClr val="1155CC"/>
              </a:solidFill>
              <a:latin typeface="Caveat"/>
              <a:ea typeface="Caveat"/>
              <a:cs typeface="Caveat"/>
              <a:sym typeface="Caveat"/>
            </a:endParaRPr>
          </a:p>
          <a:p>
            <a:pPr marL="514350" lvl="0" indent="-514350">
              <a:spcBef>
                <a:spcPts val="0"/>
              </a:spcBef>
              <a:buClr>
                <a:srgbClr val="1155CC"/>
              </a:buClr>
              <a:buSzPts val="2380"/>
              <a:buFont typeface="Caveat"/>
              <a:buChar char="⮚"/>
            </a:pPr>
            <a:r>
              <a:rPr lang="en-GB" sz="2800" b="1" dirty="0" err="1">
                <a:solidFill>
                  <a:srgbClr val="1155CC"/>
                </a:solidFill>
                <a:latin typeface="Caveat"/>
                <a:ea typeface="Caveat"/>
                <a:cs typeface="Caveat"/>
                <a:sym typeface="Caveat"/>
              </a:rPr>
              <a:t>Pauza</a:t>
            </a:r>
            <a:r>
              <a:rPr lang="en-GB" sz="2800" b="1" dirty="0">
                <a:solidFill>
                  <a:srgbClr val="1155CC"/>
                </a:solidFill>
                <a:latin typeface="Caveat"/>
                <a:ea typeface="Caveat"/>
                <a:cs typeface="Caveat"/>
                <a:sym typeface="Caveat"/>
              </a:rPr>
              <a:t> mare </a:t>
            </a:r>
            <a:r>
              <a:rPr lang="ro-RO" sz="2800" b="1" dirty="0">
                <a:solidFill>
                  <a:srgbClr val="1155CC"/>
                </a:solidFill>
                <a:latin typeface="Caveat"/>
                <a:ea typeface="Caveat"/>
                <a:cs typeface="Caveat"/>
                <a:sym typeface="Caveat"/>
              </a:rPr>
              <a:t>40 </a:t>
            </a:r>
            <a:r>
              <a:rPr lang="ro-MD" sz="2800" b="1" dirty="0">
                <a:solidFill>
                  <a:srgbClr val="1155CC"/>
                </a:solidFill>
                <a:latin typeface="Caveat"/>
                <a:ea typeface="Caveat"/>
                <a:cs typeface="Caveat"/>
                <a:sym typeface="Caveat"/>
              </a:rPr>
              <a:t>-  </a:t>
            </a:r>
            <a:r>
              <a:rPr lang="en-GB" sz="2800" b="1" dirty="0">
                <a:solidFill>
                  <a:srgbClr val="1155CC"/>
                </a:solidFill>
                <a:latin typeface="Caveat"/>
                <a:ea typeface="Caveat"/>
                <a:cs typeface="Caveat"/>
                <a:sym typeface="Caveat"/>
              </a:rPr>
              <a:t>60 min</a:t>
            </a:r>
            <a:r>
              <a:rPr lang="ro-MD" sz="2800" b="1" dirty="0">
                <a:solidFill>
                  <a:srgbClr val="1155CC"/>
                </a:solidFill>
                <a:latin typeface="Caveat"/>
                <a:ea typeface="Caveat"/>
                <a:cs typeface="Caveat"/>
                <a:sym typeface="Caveat"/>
              </a:rPr>
              <a:t>;</a:t>
            </a:r>
            <a:endParaRPr lang="en-GB" sz="2800" b="1" dirty="0">
              <a:solidFill>
                <a:srgbClr val="1155CC"/>
              </a:solidFill>
              <a:latin typeface="Caveat"/>
              <a:ea typeface="Caveat"/>
              <a:cs typeface="Caveat"/>
              <a:sym typeface="Caveat"/>
            </a:endParaRPr>
          </a:p>
          <a:p>
            <a:pPr marL="457200" lvl="0" indent="-406400">
              <a:spcBef>
                <a:spcPts val="0"/>
              </a:spcBef>
              <a:buClr>
                <a:srgbClr val="1155CC"/>
              </a:buClr>
              <a:buSzPts val="2800"/>
              <a:buFont typeface="Caveat"/>
              <a:buChar char="⮚"/>
            </a:pPr>
            <a:r>
              <a:rPr lang="en-GB" sz="2800" b="1" dirty="0" err="1">
                <a:solidFill>
                  <a:srgbClr val="1155CC"/>
                </a:solidFill>
                <a:latin typeface="Caveat"/>
                <a:ea typeface="Caveat"/>
                <a:cs typeface="Caveat"/>
                <a:sym typeface="Caveat"/>
              </a:rPr>
              <a:t>Pauz</a:t>
            </a:r>
            <a:r>
              <a:rPr lang="ro-RO" sz="2800" b="1" dirty="0">
                <a:solidFill>
                  <a:srgbClr val="1155CC"/>
                </a:solidFill>
                <a:latin typeface="Caveat"/>
                <a:ea typeface="Caveat"/>
                <a:cs typeface="Caveat"/>
                <a:sym typeface="Caveat"/>
              </a:rPr>
              <a:t>ele între lecții</a:t>
            </a:r>
            <a:r>
              <a:rPr lang="en-GB" sz="2800" b="1" dirty="0">
                <a:solidFill>
                  <a:srgbClr val="1155CC"/>
                </a:solidFill>
                <a:latin typeface="Caveat"/>
                <a:ea typeface="Caveat"/>
                <a:cs typeface="Caveat"/>
                <a:sym typeface="Caveat"/>
              </a:rPr>
              <a:t>  10</a:t>
            </a:r>
            <a:r>
              <a:rPr lang="ro-RO" sz="2800" b="1" dirty="0">
                <a:solidFill>
                  <a:srgbClr val="1155CC"/>
                </a:solidFill>
                <a:latin typeface="Caveat"/>
                <a:ea typeface="Caveat"/>
                <a:cs typeface="Caveat"/>
                <a:sym typeface="Caveat"/>
              </a:rPr>
              <a:t> </a:t>
            </a:r>
            <a:r>
              <a:rPr lang="en-GB" sz="2800" b="1" dirty="0">
                <a:solidFill>
                  <a:srgbClr val="1155CC"/>
                </a:solidFill>
                <a:latin typeface="Caveat"/>
                <a:ea typeface="Caveat"/>
                <a:cs typeface="Caveat"/>
                <a:sym typeface="Caveat"/>
              </a:rPr>
              <a:t>–</a:t>
            </a:r>
            <a:r>
              <a:rPr lang="ro-RO" sz="2800" b="1" dirty="0">
                <a:solidFill>
                  <a:srgbClr val="1155CC"/>
                </a:solidFill>
                <a:latin typeface="Caveat"/>
                <a:ea typeface="Caveat"/>
                <a:cs typeface="Caveat"/>
                <a:sym typeface="Caveat"/>
              </a:rPr>
              <a:t> </a:t>
            </a:r>
            <a:r>
              <a:rPr lang="en-GB" sz="2800" b="1" dirty="0">
                <a:solidFill>
                  <a:srgbClr val="1155CC"/>
                </a:solidFill>
                <a:latin typeface="Caveat"/>
                <a:ea typeface="Caveat"/>
                <a:cs typeface="Caveat"/>
                <a:sym typeface="Caveat"/>
              </a:rPr>
              <a:t>15</a:t>
            </a:r>
            <a:r>
              <a:rPr lang="ro-RO" sz="2800" b="1" dirty="0">
                <a:solidFill>
                  <a:srgbClr val="1155CC"/>
                </a:solidFill>
                <a:latin typeface="Caveat"/>
                <a:ea typeface="Caveat"/>
                <a:cs typeface="Caveat"/>
                <a:sym typeface="Caveat"/>
              </a:rPr>
              <a:t> </a:t>
            </a:r>
            <a:r>
              <a:rPr lang="en-GB" sz="2800" b="1" dirty="0">
                <a:solidFill>
                  <a:srgbClr val="1155CC"/>
                </a:solidFill>
                <a:latin typeface="Caveat"/>
                <a:ea typeface="Caveat"/>
                <a:cs typeface="Caveat"/>
                <a:sym typeface="Caveat"/>
              </a:rPr>
              <a:t>min</a:t>
            </a:r>
            <a:r>
              <a:rPr lang="ro-MD" sz="2800" b="1" dirty="0">
                <a:solidFill>
                  <a:srgbClr val="1155CC"/>
                </a:solidFill>
                <a:latin typeface="Caveat"/>
                <a:ea typeface="Caveat"/>
                <a:cs typeface="Caveat"/>
                <a:sym typeface="Caveat"/>
              </a:rPr>
              <a:t>;</a:t>
            </a:r>
            <a:endParaRPr lang="en-GB" sz="2800" b="1" dirty="0">
              <a:solidFill>
                <a:srgbClr val="1155CC"/>
              </a:solidFill>
              <a:latin typeface="Caveat"/>
              <a:ea typeface="Caveat"/>
              <a:cs typeface="Caveat"/>
              <a:sym typeface="Caveat"/>
            </a:endParaRPr>
          </a:p>
          <a:p>
            <a:pPr marL="457200" lvl="0" indent="-406400">
              <a:spcBef>
                <a:spcPts val="0"/>
              </a:spcBef>
              <a:buClr>
                <a:srgbClr val="741B47"/>
              </a:buClr>
              <a:buSzPts val="2800"/>
              <a:buFont typeface="Caveat"/>
              <a:buChar char="⮚"/>
            </a:pPr>
            <a:r>
              <a:rPr lang="ro-RO" sz="2800" b="1" dirty="0">
                <a:solidFill>
                  <a:srgbClr val="741B47"/>
                </a:solidFill>
                <a:latin typeface="Caveat"/>
                <a:ea typeface="Caveat"/>
                <a:cs typeface="Caveat"/>
                <a:sym typeface="Caveat"/>
              </a:rPr>
              <a:t>2</a:t>
            </a:r>
            <a:r>
              <a:rPr lang="en-GB" sz="2800" b="1" dirty="0">
                <a:solidFill>
                  <a:srgbClr val="741B47"/>
                </a:solidFill>
                <a:latin typeface="Caveat"/>
                <a:ea typeface="Caveat"/>
                <a:cs typeface="Caveat"/>
                <a:sym typeface="Caveat"/>
              </a:rPr>
              <a:t> </a:t>
            </a:r>
            <a:r>
              <a:rPr lang="en-GB" sz="2800" b="1" dirty="0" err="1">
                <a:solidFill>
                  <a:srgbClr val="741B47"/>
                </a:solidFill>
                <a:latin typeface="Caveat"/>
                <a:ea typeface="Caveat"/>
                <a:cs typeface="Caveat"/>
                <a:sym typeface="Caveat"/>
              </a:rPr>
              <a:t>septembrie</a:t>
            </a:r>
            <a:r>
              <a:rPr lang="en-GB" sz="2800" b="1" dirty="0">
                <a:solidFill>
                  <a:srgbClr val="741B47"/>
                </a:solidFill>
                <a:latin typeface="Caveat"/>
                <a:ea typeface="Caveat"/>
                <a:cs typeface="Caveat"/>
                <a:sym typeface="Caveat"/>
              </a:rPr>
              <a:t>  - </a:t>
            </a:r>
            <a:r>
              <a:rPr lang="ro-MD" sz="2800" b="1" dirty="0">
                <a:solidFill>
                  <a:srgbClr val="741B47"/>
                </a:solidFill>
                <a:latin typeface="Caveat"/>
                <a:ea typeface="Caveat"/>
                <a:cs typeface="Caveat"/>
                <a:sym typeface="Caveat"/>
              </a:rPr>
              <a:t>fără Careu Festiv dar prezenți la </a:t>
            </a:r>
            <a:r>
              <a:rPr lang="en-GB" sz="2800" b="1" dirty="0" err="1">
                <a:solidFill>
                  <a:srgbClr val="741B47"/>
                </a:solidFill>
                <a:latin typeface="Caveat"/>
                <a:ea typeface="Caveat"/>
                <a:cs typeface="Caveat"/>
                <a:sym typeface="Caveat"/>
              </a:rPr>
              <a:t>ora</a:t>
            </a:r>
            <a:r>
              <a:rPr lang="en-GB" sz="2800" b="1" dirty="0">
                <a:solidFill>
                  <a:srgbClr val="741B47"/>
                </a:solidFill>
                <a:latin typeface="Caveat"/>
                <a:ea typeface="Caveat"/>
                <a:cs typeface="Caveat"/>
                <a:sym typeface="Caveat"/>
              </a:rPr>
              <a:t> </a:t>
            </a:r>
            <a:r>
              <a:rPr lang="ro-RO" sz="2800" b="1" dirty="0">
                <a:solidFill>
                  <a:srgbClr val="741B47"/>
                </a:solidFill>
                <a:latin typeface="Caveat"/>
                <a:ea typeface="Caveat"/>
                <a:cs typeface="Caveat"/>
                <a:sym typeface="Caveat"/>
              </a:rPr>
              <a:t>08</a:t>
            </a:r>
            <a:r>
              <a:rPr lang="en-GB" sz="2800" b="1" dirty="0">
                <a:solidFill>
                  <a:srgbClr val="741B47"/>
                </a:solidFill>
                <a:latin typeface="Caveat"/>
                <a:ea typeface="Caveat"/>
                <a:cs typeface="Caveat"/>
                <a:sym typeface="Caveat"/>
              </a:rPr>
              <a:t>:00</a:t>
            </a:r>
            <a:r>
              <a:rPr lang="ro-RO" sz="2800" b="1" dirty="0">
                <a:solidFill>
                  <a:srgbClr val="741B47"/>
                </a:solidFill>
                <a:latin typeface="Caveat"/>
                <a:ea typeface="Caveat"/>
                <a:cs typeface="Caveat"/>
                <a:sym typeface="Caveat"/>
              </a:rPr>
              <a:t>-08:30</a:t>
            </a:r>
            <a:endParaRPr lang="ro-MD" sz="2800" b="1" dirty="0">
              <a:solidFill>
                <a:srgbClr val="741B47"/>
              </a:solidFill>
              <a:latin typeface="Caveat"/>
              <a:ea typeface="Caveat"/>
              <a:cs typeface="Caveat"/>
              <a:sym typeface="Caveat"/>
            </a:endParaRPr>
          </a:p>
          <a:p>
            <a:pPr marL="457200" lvl="0" indent="-406400">
              <a:spcBef>
                <a:spcPts val="0"/>
              </a:spcBef>
              <a:buClr>
                <a:srgbClr val="741B47"/>
              </a:buClr>
              <a:buSzPts val="2800"/>
              <a:buFont typeface="Caveat"/>
              <a:buChar char="⮚"/>
            </a:pPr>
            <a:r>
              <a:rPr lang="ro-MD" sz="2800" b="1" dirty="0">
                <a:solidFill>
                  <a:srgbClr val="741B47"/>
                </a:solidFill>
                <a:latin typeface="Caveat"/>
                <a:ea typeface="Caveat"/>
                <a:cs typeface="Caveat"/>
                <a:sym typeface="Caveat"/>
              </a:rPr>
              <a:t>Prima lecție tematică cu genericul ,,ÎMPREUNĂ PENTRU PACE”</a:t>
            </a:r>
          </a:p>
          <a:p>
            <a:pPr marL="457200" indent="-406400">
              <a:spcBef>
                <a:spcPts val="0"/>
              </a:spcBef>
              <a:buClr>
                <a:srgbClr val="741B47"/>
              </a:buClr>
              <a:buSzPts val="2800"/>
              <a:buFont typeface="Caveat"/>
              <a:buChar char="⮚"/>
            </a:pPr>
            <a:r>
              <a:rPr lang="ro-MD" sz="2800" b="1" dirty="0">
                <a:solidFill>
                  <a:srgbClr val="741B47"/>
                </a:solidFill>
                <a:latin typeface="Caveat"/>
                <a:ea typeface="Caveat"/>
                <a:cs typeface="Caveat"/>
                <a:sym typeface="Caveat"/>
              </a:rPr>
              <a:t>Subiectul </a:t>
            </a:r>
            <a:r>
              <a:rPr lang="en-GB" sz="2800" b="1" dirty="0">
                <a:solidFill>
                  <a:srgbClr val="741B47"/>
                </a:solidFill>
                <a:latin typeface="Caveat"/>
                <a:ea typeface="Caveat"/>
                <a:cs typeface="Caveat"/>
                <a:sym typeface="Caveat"/>
              </a:rPr>
              <a:t>„</a:t>
            </a:r>
            <a:r>
              <a:rPr lang="ro-RO" sz="2800" b="1" dirty="0">
                <a:solidFill>
                  <a:srgbClr val="741B47"/>
                </a:solidFill>
                <a:latin typeface="Caveat"/>
                <a:ea typeface="Caveat"/>
                <a:cs typeface="Caveat"/>
                <a:sym typeface="Caveat"/>
              </a:rPr>
              <a:t>PÂINEA – LEGĂMÂNT ETERN AL PĂCII</a:t>
            </a:r>
            <a:r>
              <a:rPr lang="en-GB" sz="2800" b="1" dirty="0">
                <a:solidFill>
                  <a:srgbClr val="741B47"/>
                </a:solidFill>
                <a:latin typeface="Caveat"/>
                <a:ea typeface="Caveat"/>
                <a:cs typeface="Caveat"/>
                <a:sym typeface="Caveat"/>
              </a:rPr>
              <a:t>”</a:t>
            </a:r>
          </a:p>
          <a:p>
            <a:pPr marL="457200" lvl="0" indent="-406400">
              <a:spcBef>
                <a:spcPts val="0"/>
              </a:spcBef>
              <a:buClr>
                <a:srgbClr val="741B47"/>
              </a:buClr>
              <a:buSzPts val="2800"/>
              <a:buFont typeface="Caveat"/>
              <a:buChar char="⮚"/>
            </a:pPr>
            <a:endParaRPr lang="en-GB" sz="2400" b="1" dirty="0">
              <a:solidFill>
                <a:srgbClr val="741B47"/>
              </a:solidFill>
              <a:latin typeface="Caveat"/>
              <a:ea typeface="Caveat"/>
              <a:cs typeface="Caveat"/>
              <a:sym typeface="Caveat"/>
            </a:endParaRPr>
          </a:p>
          <a:p>
            <a:endParaRPr lang="en-GB" dirty="0"/>
          </a:p>
        </p:txBody>
      </p:sp>
    </p:spTree>
    <p:extLst>
      <p:ext uri="{BB962C8B-B14F-4D97-AF65-F5344CB8AC3E}">
        <p14:creationId xmlns:p14="http://schemas.microsoft.com/office/powerpoint/2010/main" val="22517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57086" y="339509"/>
            <a:ext cx="8739640" cy="724247"/>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ro-MD" dirty="0"/>
              <a:t>Tipuri și forme de evaluări</a:t>
            </a:r>
            <a:endParaRPr lang="en-US" dirty="0"/>
          </a:p>
        </p:txBody>
      </p:sp>
      <p:graphicFrame>
        <p:nvGraphicFramePr>
          <p:cNvPr id="41" name="Chart 2">
            <a:extLst>
              <a:ext uri="{FF2B5EF4-FFF2-40B4-BE49-F238E27FC236}">
                <a16:creationId xmlns:a16="http://schemas.microsoft.com/office/drawing/2014/main" id="{0FB12F12-3A72-4BA6-A240-E0436139C4A1}"/>
              </a:ext>
            </a:extLst>
          </p:cNvPr>
          <p:cNvGraphicFramePr/>
          <p:nvPr/>
        </p:nvGraphicFramePr>
        <p:xfrm>
          <a:off x="6429060" y="2329380"/>
          <a:ext cx="5213725" cy="3149490"/>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3">
            <a:extLst>
              <a:ext uri="{FF2B5EF4-FFF2-40B4-BE49-F238E27FC236}">
                <a16:creationId xmlns:a16="http://schemas.microsoft.com/office/drawing/2014/main" id="{ADA2F01D-C510-4820-BE50-7FF19BA97BA8}"/>
              </a:ext>
            </a:extLst>
          </p:cNvPr>
          <p:cNvGrpSpPr/>
          <p:nvPr/>
        </p:nvGrpSpPr>
        <p:grpSpPr>
          <a:xfrm>
            <a:off x="6429060" y="5873539"/>
            <a:ext cx="5665530" cy="530038"/>
            <a:chOff x="3419871" y="5399347"/>
            <a:chExt cx="5563533" cy="530038"/>
          </a:xfrm>
        </p:grpSpPr>
        <p:grpSp>
          <p:nvGrpSpPr>
            <p:cNvPr id="43" name="Group 4">
              <a:extLst>
                <a:ext uri="{FF2B5EF4-FFF2-40B4-BE49-F238E27FC236}">
                  <a16:creationId xmlns:a16="http://schemas.microsoft.com/office/drawing/2014/main" id="{ADBE9BD8-7767-4BE5-80F0-091957763BC1}"/>
                </a:ext>
              </a:extLst>
            </p:cNvPr>
            <p:cNvGrpSpPr/>
            <p:nvPr/>
          </p:nvGrpSpPr>
          <p:grpSpPr>
            <a:xfrm>
              <a:off x="3419871" y="5399347"/>
              <a:ext cx="2232249" cy="261610"/>
              <a:chOff x="3563888" y="5399347"/>
              <a:chExt cx="2232249" cy="261610"/>
            </a:xfrm>
          </p:grpSpPr>
          <p:sp>
            <p:nvSpPr>
              <p:cNvPr id="53" name="Rectangle 14">
                <a:extLst>
                  <a:ext uri="{FF2B5EF4-FFF2-40B4-BE49-F238E27FC236}">
                    <a16:creationId xmlns:a16="http://schemas.microsoft.com/office/drawing/2014/main" id="{E61FC76F-C01C-4B27-9CA9-E591F396D781}"/>
                  </a:ext>
                </a:extLst>
              </p:cNvPr>
              <p:cNvSpPr/>
              <p:nvPr/>
            </p:nvSpPr>
            <p:spPr>
              <a:xfrm>
                <a:off x="3563888" y="5429834"/>
                <a:ext cx="914400" cy="2160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sp>
            <p:nvSpPr>
              <p:cNvPr id="54" name="TextBox 53">
                <a:extLst>
                  <a:ext uri="{FF2B5EF4-FFF2-40B4-BE49-F238E27FC236}">
                    <a16:creationId xmlns:a16="http://schemas.microsoft.com/office/drawing/2014/main" id="{F586AF9F-2A04-4BD0-9429-7B6D5B3950E5}"/>
                  </a:ext>
                </a:extLst>
              </p:cNvPr>
              <p:cNvSpPr txBox="1"/>
              <p:nvPr/>
            </p:nvSpPr>
            <p:spPr>
              <a:xfrm>
                <a:off x="4572001" y="5399347"/>
                <a:ext cx="1224136" cy="261610"/>
              </a:xfrm>
              <a:prstGeom prst="rect">
                <a:avLst/>
              </a:prstGeom>
              <a:noFill/>
            </p:spPr>
            <p:txBody>
              <a:bodyPr wrap="square" rtlCol="0">
                <a:spAutoFit/>
              </a:bodyPr>
              <a:lstStyle/>
              <a:p>
                <a:r>
                  <a:rPr lang="ro-MD" altLang="ko-KR" sz="1100" dirty="0">
                    <a:solidFill>
                      <a:schemeClr val="tx1">
                        <a:lumMod val="75000"/>
                        <a:lumOff val="25000"/>
                      </a:schemeClr>
                    </a:solidFill>
                    <a:cs typeface="Arial" pitchFamily="34" charset="0"/>
                  </a:rPr>
                  <a:t>Evaluare </a:t>
                </a:r>
                <a:r>
                  <a:rPr lang="ro-MD" altLang="ko-KR" sz="1100" dirty="0" err="1">
                    <a:solidFill>
                      <a:schemeClr val="tx1">
                        <a:lumMod val="75000"/>
                        <a:lumOff val="25000"/>
                      </a:schemeClr>
                    </a:solidFill>
                    <a:cs typeface="Arial" pitchFamily="34" charset="0"/>
                  </a:rPr>
                  <a:t>ini</a:t>
                </a:r>
                <a:r>
                  <a:rPr lang="ro-RO" altLang="ko-KR" sz="1100" dirty="0" err="1">
                    <a:solidFill>
                      <a:schemeClr val="tx1">
                        <a:lumMod val="75000"/>
                        <a:lumOff val="25000"/>
                      </a:schemeClr>
                    </a:solidFill>
                    <a:cs typeface="Arial" pitchFamily="34" charset="0"/>
                  </a:rPr>
                  <a:t>țială</a:t>
                </a:r>
                <a:endParaRPr lang="ro-MD" altLang="ko-KR" sz="1100" dirty="0">
                  <a:solidFill>
                    <a:schemeClr val="tx1">
                      <a:lumMod val="75000"/>
                      <a:lumOff val="25000"/>
                    </a:schemeClr>
                  </a:solidFill>
                  <a:cs typeface="Arial" pitchFamily="34" charset="0"/>
                </a:endParaRPr>
              </a:p>
            </p:txBody>
          </p:sp>
        </p:grpSp>
        <p:grpSp>
          <p:nvGrpSpPr>
            <p:cNvPr id="44" name="Group 5">
              <a:extLst>
                <a:ext uri="{FF2B5EF4-FFF2-40B4-BE49-F238E27FC236}">
                  <a16:creationId xmlns:a16="http://schemas.microsoft.com/office/drawing/2014/main" id="{9BB60729-3168-443B-947D-C438CE8B6F7A}"/>
                </a:ext>
              </a:extLst>
            </p:cNvPr>
            <p:cNvGrpSpPr/>
            <p:nvPr/>
          </p:nvGrpSpPr>
          <p:grpSpPr>
            <a:xfrm>
              <a:off x="6433321" y="5405874"/>
              <a:ext cx="2325961" cy="261610"/>
              <a:chOff x="3563888" y="5399347"/>
              <a:chExt cx="2325961" cy="261610"/>
            </a:xfrm>
          </p:grpSpPr>
          <p:sp>
            <p:nvSpPr>
              <p:cNvPr id="51" name="Rectangle 12">
                <a:extLst>
                  <a:ext uri="{FF2B5EF4-FFF2-40B4-BE49-F238E27FC236}">
                    <a16:creationId xmlns:a16="http://schemas.microsoft.com/office/drawing/2014/main" id="{51FF983E-E460-4FF0-9215-54BA16EDD710}"/>
                  </a:ext>
                </a:extLst>
              </p:cNvPr>
              <p:cNvSpPr/>
              <p:nvPr/>
            </p:nvSpPr>
            <p:spPr>
              <a:xfrm>
                <a:off x="3563888" y="5429834"/>
                <a:ext cx="914400" cy="2160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sp>
            <p:nvSpPr>
              <p:cNvPr id="52" name="TextBox 51">
                <a:extLst>
                  <a:ext uri="{FF2B5EF4-FFF2-40B4-BE49-F238E27FC236}">
                    <a16:creationId xmlns:a16="http://schemas.microsoft.com/office/drawing/2014/main" id="{4EDDC731-2E62-435C-8DA9-A241DBB22B93}"/>
                  </a:ext>
                </a:extLst>
              </p:cNvPr>
              <p:cNvSpPr txBox="1"/>
              <p:nvPr/>
            </p:nvSpPr>
            <p:spPr>
              <a:xfrm>
                <a:off x="4572001" y="5399347"/>
                <a:ext cx="1317848" cy="261610"/>
              </a:xfrm>
              <a:prstGeom prst="rect">
                <a:avLst/>
              </a:prstGeom>
              <a:noFill/>
            </p:spPr>
            <p:txBody>
              <a:bodyPr wrap="square" rtlCol="0">
                <a:spAutoFit/>
              </a:bodyPr>
              <a:lstStyle/>
              <a:p>
                <a:r>
                  <a:rPr lang="ro-RO" altLang="ko-KR" sz="1100" dirty="0">
                    <a:solidFill>
                      <a:schemeClr val="tx1">
                        <a:lumMod val="75000"/>
                        <a:lumOff val="25000"/>
                      </a:schemeClr>
                    </a:solidFill>
                    <a:cs typeface="Arial" pitchFamily="34" charset="0"/>
                  </a:rPr>
                  <a:t>Evaluări formative</a:t>
                </a:r>
                <a:endParaRPr lang="ko-KR" altLang="en-US" sz="1100" dirty="0">
                  <a:solidFill>
                    <a:schemeClr val="tx1">
                      <a:lumMod val="75000"/>
                      <a:lumOff val="25000"/>
                    </a:schemeClr>
                  </a:solidFill>
                  <a:cs typeface="Arial" pitchFamily="34" charset="0"/>
                </a:endParaRPr>
              </a:p>
            </p:txBody>
          </p:sp>
        </p:grpSp>
        <p:grpSp>
          <p:nvGrpSpPr>
            <p:cNvPr id="45" name="Group 6">
              <a:extLst>
                <a:ext uri="{FF2B5EF4-FFF2-40B4-BE49-F238E27FC236}">
                  <a16:creationId xmlns:a16="http://schemas.microsoft.com/office/drawing/2014/main" id="{E70D200D-9D64-468D-9DAF-29AE0F002080}"/>
                </a:ext>
              </a:extLst>
            </p:cNvPr>
            <p:cNvGrpSpPr/>
            <p:nvPr/>
          </p:nvGrpSpPr>
          <p:grpSpPr>
            <a:xfrm>
              <a:off x="3419872" y="5661248"/>
              <a:ext cx="2325961" cy="261610"/>
              <a:chOff x="3563888" y="5399347"/>
              <a:chExt cx="2325961" cy="261610"/>
            </a:xfrm>
          </p:grpSpPr>
          <p:sp>
            <p:nvSpPr>
              <p:cNvPr id="49" name="Rectangle 10">
                <a:extLst>
                  <a:ext uri="{FF2B5EF4-FFF2-40B4-BE49-F238E27FC236}">
                    <a16:creationId xmlns:a16="http://schemas.microsoft.com/office/drawing/2014/main" id="{0837EE30-F9A0-4FF1-BFE7-D709E3BD093A}"/>
                  </a:ext>
                </a:extLst>
              </p:cNvPr>
              <p:cNvSpPr/>
              <p:nvPr/>
            </p:nvSpPr>
            <p:spPr>
              <a:xfrm>
                <a:off x="3563888" y="5429834"/>
                <a:ext cx="914400" cy="2160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sp>
            <p:nvSpPr>
              <p:cNvPr id="50" name="TextBox 49">
                <a:extLst>
                  <a:ext uri="{FF2B5EF4-FFF2-40B4-BE49-F238E27FC236}">
                    <a16:creationId xmlns:a16="http://schemas.microsoft.com/office/drawing/2014/main" id="{248107C3-800E-45DA-A54F-10DE18644C37}"/>
                  </a:ext>
                </a:extLst>
              </p:cNvPr>
              <p:cNvSpPr txBox="1"/>
              <p:nvPr/>
            </p:nvSpPr>
            <p:spPr>
              <a:xfrm>
                <a:off x="4572001" y="5399347"/>
                <a:ext cx="1317848" cy="261610"/>
              </a:xfrm>
              <a:prstGeom prst="rect">
                <a:avLst/>
              </a:prstGeom>
              <a:noFill/>
            </p:spPr>
            <p:txBody>
              <a:bodyPr wrap="square" rtlCol="0">
                <a:spAutoFit/>
              </a:bodyPr>
              <a:lstStyle/>
              <a:p>
                <a:r>
                  <a:rPr lang="ro-RO" altLang="ko-KR" sz="1100" dirty="0">
                    <a:solidFill>
                      <a:schemeClr val="tx1">
                        <a:lumMod val="75000"/>
                        <a:lumOff val="25000"/>
                      </a:schemeClr>
                    </a:solidFill>
                    <a:cs typeface="Arial" pitchFamily="34" charset="0"/>
                  </a:rPr>
                  <a:t>Evaluări sumative</a:t>
                </a:r>
                <a:endParaRPr lang="ko-KR" altLang="en-US" sz="1100" dirty="0">
                  <a:solidFill>
                    <a:schemeClr val="tx1">
                      <a:lumMod val="75000"/>
                      <a:lumOff val="25000"/>
                    </a:schemeClr>
                  </a:solidFill>
                  <a:cs typeface="Arial" pitchFamily="34" charset="0"/>
                </a:endParaRPr>
              </a:p>
            </p:txBody>
          </p:sp>
        </p:grpSp>
        <p:grpSp>
          <p:nvGrpSpPr>
            <p:cNvPr id="46" name="Group 7">
              <a:extLst>
                <a:ext uri="{FF2B5EF4-FFF2-40B4-BE49-F238E27FC236}">
                  <a16:creationId xmlns:a16="http://schemas.microsoft.com/office/drawing/2014/main" id="{8A84E34D-ED3E-4D8B-907C-63D2555A6D51}"/>
                </a:ext>
              </a:extLst>
            </p:cNvPr>
            <p:cNvGrpSpPr/>
            <p:nvPr/>
          </p:nvGrpSpPr>
          <p:grpSpPr>
            <a:xfrm>
              <a:off x="6433322" y="5667775"/>
              <a:ext cx="2550082" cy="261610"/>
              <a:chOff x="3563888" y="5399347"/>
              <a:chExt cx="2550082" cy="261610"/>
            </a:xfrm>
          </p:grpSpPr>
          <p:sp>
            <p:nvSpPr>
              <p:cNvPr id="47" name="Rectangle 8">
                <a:extLst>
                  <a:ext uri="{FF2B5EF4-FFF2-40B4-BE49-F238E27FC236}">
                    <a16:creationId xmlns:a16="http://schemas.microsoft.com/office/drawing/2014/main" id="{A5EB4D42-CB99-45A9-B9B2-0342FBC22772}"/>
                  </a:ext>
                </a:extLst>
              </p:cNvPr>
              <p:cNvSpPr/>
              <p:nvPr/>
            </p:nvSpPr>
            <p:spPr>
              <a:xfrm>
                <a:off x="3563888" y="5429834"/>
                <a:ext cx="914400" cy="2160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sp>
            <p:nvSpPr>
              <p:cNvPr id="48" name="TextBox 47">
                <a:extLst>
                  <a:ext uri="{FF2B5EF4-FFF2-40B4-BE49-F238E27FC236}">
                    <a16:creationId xmlns:a16="http://schemas.microsoft.com/office/drawing/2014/main" id="{1D1BB49F-357B-42B0-B749-6EE27BFBC4AE}"/>
                  </a:ext>
                </a:extLst>
              </p:cNvPr>
              <p:cNvSpPr txBox="1"/>
              <p:nvPr/>
            </p:nvSpPr>
            <p:spPr>
              <a:xfrm>
                <a:off x="4572001" y="5399347"/>
                <a:ext cx="1541969" cy="261610"/>
              </a:xfrm>
              <a:prstGeom prst="rect">
                <a:avLst/>
              </a:prstGeom>
              <a:noFill/>
            </p:spPr>
            <p:txBody>
              <a:bodyPr wrap="square" rtlCol="0">
                <a:spAutoFit/>
              </a:bodyPr>
              <a:lstStyle/>
              <a:p>
                <a:r>
                  <a:rPr lang="ro-RO" altLang="ko-KR" sz="1100" dirty="0">
                    <a:solidFill>
                      <a:schemeClr val="tx1">
                        <a:lumMod val="75000"/>
                        <a:lumOff val="25000"/>
                      </a:schemeClr>
                    </a:solidFill>
                    <a:cs typeface="Arial" pitchFamily="34" charset="0"/>
                  </a:rPr>
                  <a:t>Evaluarea semestrială</a:t>
                </a:r>
                <a:endParaRPr lang="ko-KR" altLang="en-US" sz="1100" dirty="0">
                  <a:solidFill>
                    <a:schemeClr val="tx1">
                      <a:lumMod val="75000"/>
                      <a:lumOff val="25000"/>
                    </a:schemeClr>
                  </a:solidFill>
                  <a:cs typeface="Arial" pitchFamily="34" charset="0"/>
                </a:endParaRPr>
              </a:p>
            </p:txBody>
          </p:sp>
        </p:grpSp>
      </p:grpSp>
      <p:sp>
        <p:nvSpPr>
          <p:cNvPr id="4" name="TextBox 3">
            <a:extLst>
              <a:ext uri="{FF2B5EF4-FFF2-40B4-BE49-F238E27FC236}">
                <a16:creationId xmlns:a16="http://schemas.microsoft.com/office/drawing/2014/main" id="{6AF61018-E3AE-C682-D479-C939D5954416}"/>
              </a:ext>
            </a:extLst>
          </p:cNvPr>
          <p:cNvSpPr txBox="1"/>
          <p:nvPr/>
        </p:nvSpPr>
        <p:spPr>
          <a:xfrm>
            <a:off x="-288758" y="1063756"/>
            <a:ext cx="6948890" cy="6081152"/>
          </a:xfrm>
          <a:prstGeom prst="rect">
            <a:avLst/>
          </a:prstGeom>
          <a:noFill/>
        </p:spPr>
        <p:txBody>
          <a:bodyPr wrap="square">
            <a:spAutoFit/>
          </a:bodyPr>
          <a:lstStyle/>
          <a:p>
            <a:pPr marL="353007" lvl="0">
              <a:spcBef>
                <a:spcPts val="0"/>
              </a:spcBef>
              <a:buClr>
                <a:srgbClr val="D16349"/>
              </a:buClr>
              <a:buSzPct val="89315"/>
              <a:buFont typeface="Wingdings" panose="05000000000000000000" pitchFamily="2" charset="2"/>
              <a:buChar char="q"/>
            </a:pPr>
            <a:r>
              <a:rPr lang="en-GB" sz="2400" dirty="0" err="1">
                <a:solidFill>
                  <a:srgbClr val="FF0000"/>
                </a:solidFill>
              </a:rPr>
              <a:t>Evaluarea</a:t>
            </a:r>
            <a:r>
              <a:rPr lang="en-GB" sz="2400" dirty="0">
                <a:solidFill>
                  <a:srgbClr val="FF0000"/>
                </a:solidFill>
              </a:rPr>
              <a:t> </a:t>
            </a:r>
            <a:r>
              <a:rPr lang="en-GB" sz="2400" dirty="0" err="1">
                <a:solidFill>
                  <a:srgbClr val="FF0000"/>
                </a:solidFill>
              </a:rPr>
              <a:t>inițială</a:t>
            </a:r>
            <a:r>
              <a:rPr lang="en-GB" sz="2400" dirty="0">
                <a:solidFill>
                  <a:srgbClr val="FF0000"/>
                </a:solidFill>
              </a:rPr>
              <a:t> - </a:t>
            </a:r>
            <a:r>
              <a:rPr lang="en-GB" sz="2400" dirty="0">
                <a:solidFill>
                  <a:srgbClr val="000000"/>
                </a:solidFill>
              </a:rPr>
              <a:t>a 2-3 </a:t>
            </a:r>
            <a:r>
              <a:rPr lang="en-GB" sz="2400" dirty="0" err="1">
                <a:solidFill>
                  <a:srgbClr val="000000"/>
                </a:solidFill>
              </a:rPr>
              <a:t>săptămână</a:t>
            </a:r>
            <a:r>
              <a:rPr lang="en-GB" sz="2400" dirty="0">
                <a:solidFill>
                  <a:srgbClr val="000000"/>
                </a:solidFill>
              </a:rPr>
              <a:t> din </a:t>
            </a:r>
            <a:r>
              <a:rPr lang="en-GB" sz="2400" dirty="0" err="1">
                <a:solidFill>
                  <a:srgbClr val="000000"/>
                </a:solidFill>
              </a:rPr>
              <a:t>septembrie</a:t>
            </a:r>
            <a:r>
              <a:rPr lang="en-GB" sz="2400" dirty="0">
                <a:solidFill>
                  <a:srgbClr val="000000"/>
                </a:solidFill>
              </a:rPr>
              <a:t>/</a:t>
            </a:r>
            <a:r>
              <a:rPr lang="en-GB" sz="2400" dirty="0" err="1">
                <a:solidFill>
                  <a:srgbClr val="000000"/>
                </a:solidFill>
              </a:rPr>
              <a:t>fără</a:t>
            </a:r>
            <a:r>
              <a:rPr lang="en-GB" sz="2400" dirty="0">
                <a:solidFill>
                  <a:srgbClr val="000000"/>
                </a:solidFill>
              </a:rPr>
              <a:t> note </a:t>
            </a:r>
            <a:r>
              <a:rPr lang="en-GB" sz="2400" dirty="0" err="1">
                <a:solidFill>
                  <a:srgbClr val="000000"/>
                </a:solidFill>
              </a:rPr>
              <a:t>în</a:t>
            </a:r>
            <a:r>
              <a:rPr lang="en-GB" sz="2400" dirty="0">
                <a:solidFill>
                  <a:srgbClr val="000000"/>
                </a:solidFill>
              </a:rPr>
              <a:t> </a:t>
            </a:r>
            <a:r>
              <a:rPr lang="en-GB" sz="2400" dirty="0" err="1">
                <a:solidFill>
                  <a:srgbClr val="000000"/>
                </a:solidFill>
              </a:rPr>
              <a:t>registru</a:t>
            </a:r>
            <a:endParaRPr lang="en-GB" sz="2400" dirty="0">
              <a:solidFill>
                <a:srgbClr val="000000"/>
              </a:solidFill>
            </a:endParaRPr>
          </a:p>
          <a:p>
            <a:pPr marL="353007" lvl="0">
              <a:spcBef>
                <a:spcPts val="480"/>
              </a:spcBef>
              <a:buClr>
                <a:srgbClr val="D16349"/>
              </a:buClr>
              <a:buSzPct val="89315"/>
              <a:buFont typeface="Wingdings" panose="05000000000000000000" pitchFamily="2" charset="2"/>
              <a:buChar char="q"/>
            </a:pPr>
            <a:r>
              <a:rPr lang="en-GB" sz="2400" dirty="0" err="1">
                <a:solidFill>
                  <a:srgbClr val="FF0000"/>
                </a:solidFill>
              </a:rPr>
              <a:t>Evaluarile</a:t>
            </a:r>
            <a:r>
              <a:rPr lang="en-GB" sz="2400" dirty="0">
                <a:solidFill>
                  <a:srgbClr val="FF0000"/>
                </a:solidFill>
              </a:rPr>
              <a:t> </a:t>
            </a:r>
            <a:r>
              <a:rPr lang="en-GB" sz="2400" dirty="0" err="1">
                <a:solidFill>
                  <a:srgbClr val="FF0000"/>
                </a:solidFill>
              </a:rPr>
              <a:t>sumative</a:t>
            </a:r>
            <a:r>
              <a:rPr lang="en-GB" sz="2400" dirty="0">
                <a:solidFill>
                  <a:srgbClr val="FF0000"/>
                </a:solidFill>
              </a:rPr>
              <a:t> – </a:t>
            </a:r>
            <a:r>
              <a:rPr lang="en-GB" sz="2400" dirty="0">
                <a:solidFill>
                  <a:srgbClr val="000000"/>
                </a:solidFill>
              </a:rPr>
              <a:t>la </a:t>
            </a:r>
            <a:r>
              <a:rPr lang="en-GB" sz="2400" dirty="0" err="1">
                <a:solidFill>
                  <a:srgbClr val="000000"/>
                </a:solidFill>
              </a:rPr>
              <a:t>finisarea</a:t>
            </a:r>
            <a:r>
              <a:rPr lang="en-GB" sz="2400" dirty="0">
                <a:solidFill>
                  <a:srgbClr val="000000"/>
                </a:solidFill>
              </a:rPr>
              <a:t> </a:t>
            </a:r>
            <a:r>
              <a:rPr lang="en-GB" sz="2400" dirty="0" err="1">
                <a:solidFill>
                  <a:srgbClr val="000000"/>
                </a:solidFill>
              </a:rPr>
              <a:t>fiecărei</a:t>
            </a:r>
            <a:r>
              <a:rPr lang="en-GB" sz="2400" dirty="0">
                <a:solidFill>
                  <a:srgbClr val="000000"/>
                </a:solidFill>
              </a:rPr>
              <a:t> </a:t>
            </a:r>
            <a:r>
              <a:rPr lang="en-GB" sz="2400" dirty="0" err="1">
                <a:solidFill>
                  <a:srgbClr val="000000"/>
                </a:solidFill>
              </a:rPr>
              <a:t>unități</a:t>
            </a:r>
            <a:r>
              <a:rPr lang="en-GB" sz="2400" dirty="0">
                <a:solidFill>
                  <a:srgbClr val="000000"/>
                </a:solidFill>
              </a:rPr>
              <a:t> de </a:t>
            </a:r>
            <a:r>
              <a:rPr lang="en-GB" sz="2400" dirty="0" err="1">
                <a:solidFill>
                  <a:srgbClr val="000000"/>
                </a:solidFill>
              </a:rPr>
              <a:t>învățare</a:t>
            </a:r>
            <a:r>
              <a:rPr lang="en-GB" sz="2400" dirty="0">
                <a:solidFill>
                  <a:srgbClr val="000000"/>
                </a:solidFill>
              </a:rPr>
              <a:t> / </a:t>
            </a:r>
            <a:r>
              <a:rPr lang="en-GB" sz="2400" dirty="0" err="1">
                <a:solidFill>
                  <a:srgbClr val="000000"/>
                </a:solidFill>
              </a:rPr>
              <a:t>modul</a:t>
            </a:r>
            <a:r>
              <a:rPr lang="en-GB" sz="2400" dirty="0">
                <a:solidFill>
                  <a:srgbClr val="000000"/>
                </a:solidFill>
              </a:rPr>
              <a:t> (2-3-4) cu </a:t>
            </a:r>
            <a:r>
              <a:rPr lang="en-GB" sz="2400" dirty="0" err="1">
                <a:solidFill>
                  <a:srgbClr val="000000"/>
                </a:solidFill>
              </a:rPr>
              <a:t>notă</a:t>
            </a:r>
            <a:r>
              <a:rPr lang="en-GB" sz="2400" dirty="0">
                <a:solidFill>
                  <a:srgbClr val="000000"/>
                </a:solidFill>
              </a:rPr>
              <a:t> </a:t>
            </a:r>
            <a:r>
              <a:rPr lang="en-GB" sz="2400" dirty="0" err="1">
                <a:solidFill>
                  <a:srgbClr val="000000"/>
                </a:solidFill>
              </a:rPr>
              <a:t>obligatoriu</a:t>
            </a:r>
            <a:r>
              <a:rPr lang="en-GB" sz="2400" dirty="0">
                <a:solidFill>
                  <a:srgbClr val="000000"/>
                </a:solidFill>
              </a:rPr>
              <a:t> </a:t>
            </a:r>
            <a:r>
              <a:rPr lang="en-GB" sz="2400" dirty="0" err="1">
                <a:solidFill>
                  <a:srgbClr val="000000"/>
                </a:solidFill>
              </a:rPr>
              <a:t>în</a:t>
            </a:r>
            <a:r>
              <a:rPr lang="en-GB" sz="2400" dirty="0">
                <a:solidFill>
                  <a:srgbClr val="000000"/>
                </a:solidFill>
              </a:rPr>
              <a:t> </a:t>
            </a:r>
            <a:r>
              <a:rPr lang="en-GB" sz="2400" dirty="0" err="1">
                <a:solidFill>
                  <a:srgbClr val="000000"/>
                </a:solidFill>
              </a:rPr>
              <a:t>registru</a:t>
            </a:r>
            <a:endParaRPr lang="en-GB" sz="2400" dirty="0">
              <a:solidFill>
                <a:srgbClr val="000000"/>
              </a:solidFill>
            </a:endParaRPr>
          </a:p>
          <a:p>
            <a:pPr marL="353007" lvl="0">
              <a:spcBef>
                <a:spcPts val="480"/>
              </a:spcBef>
              <a:buClr>
                <a:srgbClr val="D16349"/>
              </a:buClr>
              <a:buSzPct val="89315"/>
              <a:buFont typeface="Wingdings" panose="05000000000000000000" pitchFamily="2" charset="2"/>
              <a:buChar char="q"/>
            </a:pPr>
            <a:r>
              <a:rPr lang="en-GB" sz="2400" dirty="0" err="1">
                <a:solidFill>
                  <a:srgbClr val="FF0000"/>
                </a:solidFill>
              </a:rPr>
              <a:t>Evaluări</a:t>
            </a:r>
            <a:r>
              <a:rPr lang="en-GB" sz="2400" dirty="0">
                <a:solidFill>
                  <a:srgbClr val="FF0000"/>
                </a:solidFill>
              </a:rPr>
              <a:t> formative – </a:t>
            </a:r>
            <a:r>
              <a:rPr lang="en-GB" sz="2400" dirty="0">
                <a:solidFill>
                  <a:srgbClr val="000000"/>
                </a:solidFill>
              </a:rPr>
              <a:t>10-15 min. la </a:t>
            </a:r>
            <a:r>
              <a:rPr lang="en-GB" sz="2400" dirty="0" err="1">
                <a:solidFill>
                  <a:srgbClr val="000000"/>
                </a:solidFill>
              </a:rPr>
              <a:t>început</a:t>
            </a:r>
            <a:r>
              <a:rPr lang="en-GB" sz="2400" dirty="0">
                <a:solidFill>
                  <a:srgbClr val="000000"/>
                </a:solidFill>
              </a:rPr>
              <a:t> de </a:t>
            </a:r>
            <a:r>
              <a:rPr lang="en-GB" sz="2400" dirty="0" err="1">
                <a:solidFill>
                  <a:srgbClr val="000000"/>
                </a:solidFill>
              </a:rPr>
              <a:t>unitate</a:t>
            </a:r>
            <a:r>
              <a:rPr lang="en-GB" sz="2400" dirty="0">
                <a:solidFill>
                  <a:srgbClr val="000000"/>
                </a:solidFill>
              </a:rPr>
              <a:t> de </a:t>
            </a:r>
            <a:r>
              <a:rPr lang="en-GB" sz="2400" dirty="0" err="1">
                <a:solidFill>
                  <a:srgbClr val="000000"/>
                </a:solidFill>
              </a:rPr>
              <a:t>învățare</a:t>
            </a:r>
            <a:r>
              <a:rPr lang="en-GB" sz="2400" dirty="0">
                <a:solidFill>
                  <a:srgbClr val="000000"/>
                </a:solidFill>
              </a:rPr>
              <a:t>...</a:t>
            </a:r>
          </a:p>
          <a:p>
            <a:pPr marL="353007" lvl="0">
              <a:spcBef>
                <a:spcPts val="480"/>
              </a:spcBef>
              <a:buClr>
                <a:srgbClr val="D16349"/>
              </a:buClr>
              <a:buSzPct val="89315"/>
              <a:buFont typeface="Wingdings" panose="05000000000000000000" pitchFamily="2" charset="2"/>
              <a:buChar char="q"/>
            </a:pPr>
            <a:r>
              <a:rPr lang="en-GB" sz="2400" dirty="0" err="1">
                <a:solidFill>
                  <a:srgbClr val="FF0000"/>
                </a:solidFill>
              </a:rPr>
              <a:t>Evaluarea</a:t>
            </a:r>
            <a:r>
              <a:rPr lang="en-GB" sz="2400" dirty="0">
                <a:solidFill>
                  <a:srgbClr val="FF0000"/>
                </a:solidFill>
              </a:rPr>
              <a:t> </a:t>
            </a:r>
            <a:r>
              <a:rPr lang="en-GB" sz="2400" dirty="0" err="1">
                <a:solidFill>
                  <a:srgbClr val="FF0000"/>
                </a:solidFill>
              </a:rPr>
              <a:t>curentă</a:t>
            </a:r>
            <a:r>
              <a:rPr lang="en-GB" sz="2400" dirty="0">
                <a:solidFill>
                  <a:srgbClr val="FF0000"/>
                </a:solidFill>
              </a:rPr>
              <a:t> – </a:t>
            </a:r>
            <a:r>
              <a:rPr lang="en-GB" sz="2400" dirty="0" err="1">
                <a:solidFill>
                  <a:srgbClr val="000000"/>
                </a:solidFill>
              </a:rPr>
              <a:t>zilnic</a:t>
            </a:r>
            <a:endParaRPr lang="ro-MD" sz="2400" dirty="0">
              <a:solidFill>
                <a:srgbClr val="000000"/>
              </a:solidFill>
            </a:endParaRPr>
          </a:p>
          <a:p>
            <a:pPr marL="353007" lvl="0">
              <a:spcBef>
                <a:spcPts val="480"/>
              </a:spcBef>
              <a:buClr>
                <a:srgbClr val="D16349"/>
              </a:buClr>
              <a:buSzPct val="89315"/>
              <a:buFont typeface="Wingdings" panose="05000000000000000000" pitchFamily="2" charset="2"/>
              <a:buChar char="q"/>
            </a:pPr>
            <a:r>
              <a:rPr lang="en-GB" sz="2400" dirty="0" err="1">
                <a:solidFill>
                  <a:srgbClr val="FF0000"/>
                </a:solidFill>
              </a:rPr>
              <a:t>Evaluarea</a:t>
            </a:r>
            <a:r>
              <a:rPr lang="ro-MD" sz="2400" dirty="0">
                <a:solidFill>
                  <a:srgbClr val="FF0000"/>
                </a:solidFill>
              </a:rPr>
              <a:t> semestrială (sesiunea iarnă – vară, pentru clasele de liceu)</a:t>
            </a:r>
            <a:endParaRPr lang="en-GB" sz="2400" dirty="0">
              <a:solidFill>
                <a:srgbClr val="000000"/>
              </a:solidFill>
            </a:endParaRPr>
          </a:p>
          <a:p>
            <a:pPr marL="353007" lvl="0">
              <a:spcBef>
                <a:spcPts val="480"/>
              </a:spcBef>
              <a:buClr>
                <a:srgbClr val="D16349"/>
              </a:buClr>
              <a:buSzPct val="89315"/>
              <a:buFont typeface="Wingdings" panose="05000000000000000000" pitchFamily="2" charset="2"/>
              <a:buChar char="q"/>
            </a:pPr>
            <a:r>
              <a:rPr lang="en-GB" sz="2400" u="sng" dirty="0" err="1">
                <a:solidFill>
                  <a:srgbClr val="000000"/>
                </a:solidFill>
              </a:rPr>
              <a:t>Lucrări</a:t>
            </a:r>
            <a:r>
              <a:rPr lang="en-GB" sz="2400" u="sng" dirty="0">
                <a:solidFill>
                  <a:srgbClr val="000000"/>
                </a:solidFill>
              </a:rPr>
              <a:t> de </a:t>
            </a:r>
            <a:r>
              <a:rPr lang="en-GB" sz="2400" u="sng" dirty="0" err="1">
                <a:solidFill>
                  <a:srgbClr val="000000"/>
                </a:solidFill>
              </a:rPr>
              <a:t>laborator</a:t>
            </a:r>
            <a:r>
              <a:rPr lang="en-GB" sz="2400" dirty="0">
                <a:solidFill>
                  <a:srgbClr val="000000"/>
                </a:solidFill>
              </a:rPr>
              <a:t>: </a:t>
            </a:r>
            <a:r>
              <a:rPr lang="en-GB" sz="2400" dirty="0" err="1">
                <a:solidFill>
                  <a:srgbClr val="000000"/>
                </a:solidFill>
              </a:rPr>
              <a:t>biologie</a:t>
            </a:r>
            <a:r>
              <a:rPr lang="en-GB" sz="2400" dirty="0">
                <a:solidFill>
                  <a:srgbClr val="000000"/>
                </a:solidFill>
              </a:rPr>
              <a:t>, </a:t>
            </a:r>
            <a:r>
              <a:rPr lang="en-GB" sz="2400" dirty="0" err="1">
                <a:solidFill>
                  <a:srgbClr val="000000"/>
                </a:solidFill>
              </a:rPr>
              <a:t>chimie</a:t>
            </a:r>
            <a:r>
              <a:rPr lang="en-GB" sz="2400" dirty="0">
                <a:solidFill>
                  <a:srgbClr val="000000"/>
                </a:solidFill>
              </a:rPr>
              <a:t>, </a:t>
            </a:r>
            <a:r>
              <a:rPr lang="en-GB" sz="2400" dirty="0" err="1">
                <a:solidFill>
                  <a:srgbClr val="000000"/>
                </a:solidFill>
              </a:rPr>
              <a:t>fizică</a:t>
            </a:r>
            <a:endParaRPr lang="en-GB" sz="2400" dirty="0">
              <a:solidFill>
                <a:srgbClr val="000000"/>
              </a:solidFill>
            </a:endParaRPr>
          </a:p>
          <a:p>
            <a:pPr marL="353007" lvl="0">
              <a:spcBef>
                <a:spcPts val="480"/>
              </a:spcBef>
              <a:buClr>
                <a:srgbClr val="D16349"/>
              </a:buClr>
              <a:buSzPct val="89315"/>
              <a:buFont typeface="Wingdings" panose="05000000000000000000" pitchFamily="2" charset="2"/>
              <a:buChar char="q"/>
            </a:pPr>
            <a:r>
              <a:rPr lang="en-GB" sz="2400" u="sng" dirty="0" err="1">
                <a:solidFill>
                  <a:srgbClr val="000000"/>
                </a:solidFill>
              </a:rPr>
              <a:t>Lucrări</a:t>
            </a:r>
            <a:r>
              <a:rPr lang="en-GB" sz="2400" u="sng" dirty="0">
                <a:solidFill>
                  <a:srgbClr val="000000"/>
                </a:solidFill>
              </a:rPr>
              <a:t> practice</a:t>
            </a:r>
            <a:r>
              <a:rPr lang="en-GB" sz="2400" dirty="0">
                <a:solidFill>
                  <a:srgbClr val="000000"/>
                </a:solidFill>
              </a:rPr>
              <a:t>: </a:t>
            </a:r>
            <a:r>
              <a:rPr lang="en-GB" sz="2400" dirty="0" err="1">
                <a:solidFill>
                  <a:srgbClr val="000000"/>
                </a:solidFill>
              </a:rPr>
              <a:t>geografie</a:t>
            </a:r>
            <a:r>
              <a:rPr lang="en-GB" sz="2400" dirty="0">
                <a:solidFill>
                  <a:srgbClr val="000000"/>
                </a:solidFill>
              </a:rPr>
              <a:t>, </a:t>
            </a:r>
            <a:r>
              <a:rPr lang="en-GB" sz="2400" dirty="0" err="1">
                <a:solidFill>
                  <a:srgbClr val="000000"/>
                </a:solidFill>
              </a:rPr>
              <a:t>chimie</a:t>
            </a:r>
            <a:r>
              <a:rPr lang="en-GB" sz="2400" dirty="0">
                <a:solidFill>
                  <a:srgbClr val="000000"/>
                </a:solidFill>
              </a:rPr>
              <a:t>, </a:t>
            </a:r>
            <a:r>
              <a:rPr lang="en-GB" sz="2400" dirty="0" err="1">
                <a:solidFill>
                  <a:srgbClr val="000000"/>
                </a:solidFill>
              </a:rPr>
              <a:t>fizică</a:t>
            </a:r>
            <a:r>
              <a:rPr lang="en-GB" sz="2400" dirty="0">
                <a:solidFill>
                  <a:srgbClr val="000000"/>
                </a:solidFill>
              </a:rPr>
              <a:t> </a:t>
            </a:r>
            <a:r>
              <a:rPr lang="en-GB" sz="2400" dirty="0" err="1">
                <a:solidFill>
                  <a:srgbClr val="000000"/>
                </a:solidFill>
              </a:rPr>
              <a:t>și</a:t>
            </a:r>
            <a:r>
              <a:rPr lang="en-GB" sz="2400" dirty="0">
                <a:solidFill>
                  <a:srgbClr val="000000"/>
                </a:solidFill>
              </a:rPr>
              <a:t> </a:t>
            </a:r>
            <a:r>
              <a:rPr lang="en-GB" sz="2400" dirty="0" err="1">
                <a:solidFill>
                  <a:srgbClr val="000000"/>
                </a:solidFill>
              </a:rPr>
              <a:t>matematică</a:t>
            </a:r>
            <a:r>
              <a:rPr lang="en-GB" sz="2400" dirty="0">
                <a:solidFill>
                  <a:srgbClr val="000000"/>
                </a:solidFill>
              </a:rPr>
              <a:t>;</a:t>
            </a:r>
          </a:p>
          <a:p>
            <a:pPr marL="353007" lvl="0">
              <a:spcBef>
                <a:spcPts val="480"/>
              </a:spcBef>
              <a:buClr>
                <a:srgbClr val="D16349"/>
              </a:buClr>
              <a:buSzPct val="89315"/>
              <a:buFont typeface="Wingdings" panose="05000000000000000000" pitchFamily="2" charset="2"/>
              <a:buChar char="q"/>
            </a:pPr>
            <a:r>
              <a:rPr lang="en-GB" sz="2400" dirty="0" err="1">
                <a:solidFill>
                  <a:srgbClr val="000000"/>
                </a:solidFill>
              </a:rPr>
              <a:t>Proiecte</a:t>
            </a:r>
            <a:r>
              <a:rPr lang="en-GB" sz="2400" dirty="0">
                <a:solidFill>
                  <a:srgbClr val="000000"/>
                </a:solidFill>
              </a:rPr>
              <a:t>, </a:t>
            </a:r>
            <a:r>
              <a:rPr lang="en-GB" sz="2400" dirty="0" err="1">
                <a:solidFill>
                  <a:srgbClr val="000000"/>
                </a:solidFill>
              </a:rPr>
              <a:t>Portofoliu</a:t>
            </a:r>
            <a:r>
              <a:rPr lang="en-GB" sz="2400" dirty="0">
                <a:solidFill>
                  <a:srgbClr val="000000"/>
                </a:solidFill>
              </a:rPr>
              <a:t>, </a:t>
            </a:r>
            <a:r>
              <a:rPr lang="en-GB" sz="2400" dirty="0" err="1">
                <a:solidFill>
                  <a:srgbClr val="000000"/>
                </a:solidFill>
              </a:rPr>
              <a:t>Prezentări</a:t>
            </a:r>
            <a:r>
              <a:rPr lang="en-GB" sz="2400" dirty="0">
                <a:solidFill>
                  <a:srgbClr val="000000"/>
                </a:solidFill>
              </a:rPr>
              <a:t> Power Point etc...</a:t>
            </a:r>
          </a:p>
        </p:txBody>
      </p:sp>
    </p:spTree>
    <p:extLst>
      <p:ext uri="{BB962C8B-B14F-4D97-AF65-F5344CB8AC3E}">
        <p14:creationId xmlns:p14="http://schemas.microsoft.com/office/powerpoint/2010/main" val="394000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2202-759D-5B8A-425E-FF3D03A91753}"/>
              </a:ext>
            </a:extLst>
          </p:cNvPr>
          <p:cNvSpPr>
            <a:spLocks noGrp="1"/>
          </p:cNvSpPr>
          <p:nvPr>
            <p:ph type="title"/>
          </p:nvPr>
        </p:nvSpPr>
        <p:spPr>
          <a:xfrm>
            <a:off x="1808252" y="349320"/>
            <a:ext cx="7465750" cy="1047965"/>
          </a:xfrm>
        </p:spPr>
        <p:txBody>
          <a:bodyPr>
            <a:normAutofit/>
          </a:bodyPr>
          <a:lstStyle/>
          <a:p>
            <a:pPr algn="ctr"/>
            <a:r>
              <a:rPr lang="en-US" dirty="0"/>
              <a:t>Informa</a:t>
            </a:r>
            <a:r>
              <a:rPr lang="ro-RO" dirty="0"/>
              <a:t>ția generală</a:t>
            </a:r>
            <a:endParaRPr lang="ru-RU" dirty="0"/>
          </a:p>
        </p:txBody>
      </p:sp>
      <p:sp>
        <p:nvSpPr>
          <p:cNvPr id="3" name="Content Placeholder 2">
            <a:extLst>
              <a:ext uri="{FF2B5EF4-FFF2-40B4-BE49-F238E27FC236}">
                <a16:creationId xmlns:a16="http://schemas.microsoft.com/office/drawing/2014/main" id="{C7EFF4D4-6B9D-E0C4-873A-E82783F0BA27}"/>
              </a:ext>
            </a:extLst>
          </p:cNvPr>
          <p:cNvSpPr>
            <a:spLocks noGrp="1"/>
          </p:cNvSpPr>
          <p:nvPr>
            <p:ph idx="1"/>
          </p:nvPr>
        </p:nvSpPr>
        <p:spPr/>
        <p:txBody>
          <a:bodyPr>
            <a:normAutofit fontScale="92500"/>
          </a:bodyPr>
          <a:lstStyle/>
          <a:p>
            <a:pPr>
              <a:lnSpc>
                <a:spcPct val="70000"/>
              </a:lnSpc>
              <a:spcBef>
                <a:spcPts val="0"/>
              </a:spcBef>
              <a:buSzPts val="2348"/>
            </a:pPr>
            <a:r>
              <a:rPr lang="en-GB" sz="2400" dirty="0" err="1">
                <a:latin typeface="Georgia"/>
                <a:ea typeface="Georgia"/>
                <a:cs typeface="Georgia"/>
                <a:sym typeface="Georgia"/>
              </a:rPr>
              <a:t>Punctualitatea</a:t>
            </a:r>
            <a:r>
              <a:rPr lang="en-GB" sz="2400" dirty="0">
                <a:latin typeface="Georgia"/>
                <a:ea typeface="Georgia"/>
                <a:cs typeface="Georgia"/>
                <a:sym typeface="Georgia"/>
              </a:rPr>
              <a:t>  </a:t>
            </a:r>
            <a:r>
              <a:rPr lang="en-GB" sz="2400" dirty="0" err="1">
                <a:latin typeface="Georgia"/>
                <a:ea typeface="Georgia"/>
                <a:cs typeface="Georgia"/>
                <a:sym typeface="Georgia"/>
              </a:rPr>
              <a:t>matinală</a:t>
            </a:r>
            <a:r>
              <a:rPr lang="en-GB" sz="2400" dirty="0">
                <a:latin typeface="Georgia"/>
                <a:ea typeface="Georgia"/>
                <a:cs typeface="Georgia"/>
                <a:sym typeface="Georgia"/>
              </a:rPr>
              <a:t> </a:t>
            </a:r>
            <a:r>
              <a:rPr lang="en-GB" sz="2400" dirty="0" err="1">
                <a:latin typeface="Georgia"/>
                <a:ea typeface="Georgia"/>
                <a:cs typeface="Georgia"/>
                <a:sym typeface="Georgia"/>
              </a:rPr>
              <a:t>și</a:t>
            </a:r>
            <a:r>
              <a:rPr lang="en-GB" sz="2400" dirty="0">
                <a:latin typeface="Georgia"/>
                <a:ea typeface="Georgia"/>
                <a:cs typeface="Georgia"/>
                <a:sym typeface="Georgia"/>
              </a:rPr>
              <a:t> </a:t>
            </a:r>
            <a:r>
              <a:rPr lang="en-GB" sz="2400" dirty="0" err="1">
                <a:latin typeface="Georgia"/>
                <a:ea typeface="Georgia"/>
                <a:cs typeface="Georgia"/>
                <a:sym typeface="Georgia"/>
              </a:rPr>
              <a:t>respectarea</a:t>
            </a:r>
            <a:r>
              <a:rPr lang="en-GB" sz="2400" dirty="0">
                <a:latin typeface="Georgia"/>
                <a:ea typeface="Georgia"/>
                <a:cs typeface="Georgia"/>
                <a:sym typeface="Georgia"/>
              </a:rPr>
              <a:t> </a:t>
            </a:r>
            <a:r>
              <a:rPr lang="en-GB" sz="2400" dirty="0" err="1">
                <a:latin typeface="Georgia"/>
                <a:ea typeface="Georgia"/>
                <a:cs typeface="Georgia"/>
                <a:sym typeface="Georgia"/>
              </a:rPr>
              <a:t>orarului</a:t>
            </a:r>
            <a:r>
              <a:rPr lang="en-GB" sz="2400" dirty="0">
                <a:latin typeface="Georgia"/>
                <a:ea typeface="Georgia"/>
                <a:cs typeface="Georgia"/>
                <a:sym typeface="Georgia"/>
              </a:rPr>
              <a:t> la ore/</a:t>
            </a:r>
            <a:r>
              <a:rPr lang="en-GB" sz="2400" dirty="0" err="1">
                <a:latin typeface="Georgia"/>
                <a:ea typeface="Georgia"/>
                <a:cs typeface="Georgia"/>
                <a:sym typeface="Georgia"/>
              </a:rPr>
              <a:t>cantină</a:t>
            </a:r>
            <a:r>
              <a:rPr lang="en-GB" sz="2400" dirty="0">
                <a:latin typeface="Georgia"/>
                <a:ea typeface="Georgia"/>
                <a:cs typeface="Georgia"/>
                <a:sym typeface="Georgia"/>
              </a:rPr>
              <a:t>/ </a:t>
            </a:r>
            <a:r>
              <a:rPr lang="en-GB" sz="2400" dirty="0" err="1">
                <a:latin typeface="Georgia"/>
                <a:ea typeface="Georgia"/>
                <a:cs typeface="Georgia"/>
                <a:sym typeface="Georgia"/>
              </a:rPr>
              <a:t>alte</a:t>
            </a:r>
            <a:r>
              <a:rPr lang="en-GB" sz="2400" dirty="0">
                <a:latin typeface="Georgia"/>
                <a:ea typeface="Georgia"/>
                <a:cs typeface="Georgia"/>
                <a:sym typeface="Georgia"/>
              </a:rPr>
              <a:t> </a:t>
            </a:r>
            <a:r>
              <a:rPr lang="en-GB" sz="2400" dirty="0" err="1">
                <a:latin typeface="Georgia"/>
                <a:ea typeface="Georgia"/>
                <a:cs typeface="Georgia"/>
                <a:sym typeface="Georgia"/>
              </a:rPr>
              <a:t>activități</a:t>
            </a:r>
            <a:r>
              <a:rPr lang="en-GB" sz="2400" dirty="0">
                <a:latin typeface="Georgia"/>
                <a:ea typeface="Georgia"/>
                <a:cs typeface="Georgia"/>
                <a:sym typeface="Georgia"/>
              </a:rPr>
              <a:t>;</a:t>
            </a:r>
            <a:endParaRPr lang="ro-RO" sz="2400" dirty="0">
              <a:latin typeface="Georgia"/>
              <a:ea typeface="Georgia"/>
              <a:cs typeface="Georgia"/>
              <a:sym typeface="Georgia"/>
            </a:endParaRPr>
          </a:p>
          <a:p>
            <a:pPr>
              <a:lnSpc>
                <a:spcPct val="70000"/>
              </a:lnSpc>
              <a:spcBef>
                <a:spcPts val="480"/>
              </a:spcBef>
              <a:buSzPts val="2348"/>
            </a:pPr>
            <a:r>
              <a:rPr lang="en-GB" sz="2400" dirty="0" err="1">
                <a:latin typeface="Georgia"/>
                <a:ea typeface="Georgia"/>
                <a:cs typeface="Georgia"/>
                <a:sym typeface="Georgia"/>
              </a:rPr>
              <a:t>Respectarea</a:t>
            </a:r>
            <a:r>
              <a:rPr lang="en-GB" sz="2400" dirty="0">
                <a:latin typeface="Georgia"/>
                <a:ea typeface="Georgia"/>
                <a:cs typeface="Georgia"/>
                <a:sym typeface="Georgia"/>
              </a:rPr>
              <a:t> </a:t>
            </a:r>
            <a:r>
              <a:rPr lang="en-GB" sz="2400" dirty="0" err="1">
                <a:latin typeface="Georgia"/>
                <a:ea typeface="Georgia"/>
                <a:cs typeface="Georgia"/>
                <a:sym typeface="Georgia"/>
              </a:rPr>
              <a:t>uniformei</a:t>
            </a:r>
            <a:r>
              <a:rPr lang="en-GB" sz="2400" dirty="0">
                <a:latin typeface="Georgia"/>
                <a:ea typeface="Georgia"/>
                <a:cs typeface="Georgia"/>
                <a:sym typeface="Georgia"/>
              </a:rPr>
              <a:t> </a:t>
            </a:r>
            <a:r>
              <a:rPr lang="en-GB" sz="2400" dirty="0" err="1">
                <a:latin typeface="Georgia"/>
                <a:ea typeface="Georgia"/>
                <a:cs typeface="Georgia"/>
                <a:sym typeface="Georgia"/>
              </a:rPr>
              <a:t>școlare</a:t>
            </a:r>
            <a:r>
              <a:rPr lang="en-GB" sz="2400" dirty="0">
                <a:latin typeface="Georgia"/>
                <a:ea typeface="Georgia"/>
                <a:cs typeface="Georgia"/>
                <a:sym typeface="Georgia"/>
              </a:rPr>
              <a:t>;</a:t>
            </a:r>
            <a:r>
              <a:rPr lang="ro-RO" sz="2400" dirty="0">
                <a:latin typeface="Georgia"/>
                <a:ea typeface="Georgia"/>
                <a:cs typeface="Georgia"/>
                <a:sym typeface="Georgia"/>
              </a:rPr>
              <a:t> (de semnat uniforma)</a:t>
            </a:r>
          </a:p>
          <a:p>
            <a:pPr>
              <a:lnSpc>
                <a:spcPct val="70000"/>
              </a:lnSpc>
              <a:spcBef>
                <a:spcPts val="480"/>
              </a:spcBef>
              <a:buSzPts val="2348"/>
            </a:pPr>
            <a:r>
              <a:rPr lang="en-GB" sz="2400" dirty="0" err="1">
                <a:latin typeface="Georgia"/>
                <a:ea typeface="Georgia"/>
                <a:cs typeface="Georgia"/>
                <a:sym typeface="Georgia"/>
              </a:rPr>
              <a:t>Respectul</a:t>
            </a:r>
            <a:r>
              <a:rPr lang="en-GB" sz="2400" dirty="0">
                <a:latin typeface="Georgia"/>
                <a:ea typeface="Georgia"/>
                <a:cs typeface="Georgia"/>
                <a:sym typeface="Georgia"/>
              </a:rPr>
              <a:t> </a:t>
            </a:r>
            <a:r>
              <a:rPr lang="en-GB" sz="2400" dirty="0" err="1">
                <a:latin typeface="Georgia"/>
                <a:ea typeface="Georgia"/>
                <a:cs typeface="Georgia"/>
                <a:sym typeface="Georgia"/>
              </a:rPr>
              <a:t>față</a:t>
            </a:r>
            <a:r>
              <a:rPr lang="en-GB" sz="2400" dirty="0">
                <a:latin typeface="Georgia"/>
                <a:ea typeface="Georgia"/>
                <a:cs typeface="Georgia"/>
                <a:sym typeface="Georgia"/>
              </a:rPr>
              <a:t> de </a:t>
            </a:r>
            <a:r>
              <a:rPr lang="ro-RO" sz="2400" dirty="0">
                <a:latin typeface="Georgia"/>
                <a:ea typeface="Georgia"/>
                <a:cs typeface="Georgia"/>
                <a:sym typeface="Georgia"/>
              </a:rPr>
              <a:t>colegi, </a:t>
            </a:r>
            <a:r>
              <a:rPr lang="en-GB" sz="2400" dirty="0">
                <a:latin typeface="Georgia"/>
                <a:ea typeface="Georgia"/>
                <a:cs typeface="Georgia"/>
                <a:sym typeface="Georgia"/>
              </a:rPr>
              <a:t>cadre </a:t>
            </a:r>
            <a:r>
              <a:rPr lang="en-GB" sz="2400" dirty="0" err="1">
                <a:latin typeface="Georgia"/>
                <a:ea typeface="Georgia"/>
                <a:cs typeface="Georgia"/>
                <a:sym typeface="Georgia"/>
              </a:rPr>
              <a:t>didactice</a:t>
            </a:r>
            <a:r>
              <a:rPr lang="en-GB" sz="2400" dirty="0">
                <a:latin typeface="Georgia"/>
                <a:ea typeface="Georgia"/>
                <a:cs typeface="Georgia"/>
                <a:sym typeface="Georgia"/>
              </a:rPr>
              <a:t>, </a:t>
            </a:r>
            <a:r>
              <a:rPr lang="en-GB" sz="2400" dirty="0" err="1">
                <a:latin typeface="Georgia"/>
                <a:ea typeface="Georgia"/>
                <a:cs typeface="Georgia"/>
                <a:sym typeface="Georgia"/>
              </a:rPr>
              <a:t>colegi</a:t>
            </a:r>
            <a:r>
              <a:rPr lang="en-GB" sz="2400" dirty="0">
                <a:latin typeface="Georgia"/>
                <a:ea typeface="Georgia"/>
                <a:cs typeface="Georgia"/>
                <a:sym typeface="Georgia"/>
              </a:rPr>
              <a:t>, personal auxiliar;</a:t>
            </a:r>
          </a:p>
          <a:p>
            <a:pPr>
              <a:lnSpc>
                <a:spcPct val="70000"/>
              </a:lnSpc>
              <a:spcBef>
                <a:spcPts val="480"/>
              </a:spcBef>
              <a:buSzPts val="2348"/>
            </a:pPr>
            <a:r>
              <a:rPr lang="en-GB" sz="2400" dirty="0" err="1">
                <a:latin typeface="Georgia"/>
                <a:ea typeface="Georgia"/>
                <a:cs typeface="Georgia"/>
                <a:sym typeface="Georgia"/>
              </a:rPr>
              <a:t>Anunțarea</a:t>
            </a:r>
            <a:r>
              <a:rPr lang="en-GB" sz="2400" dirty="0">
                <a:latin typeface="Georgia"/>
                <a:ea typeface="Georgia"/>
                <a:cs typeface="Georgia"/>
                <a:sym typeface="Georgia"/>
              </a:rPr>
              <a:t> </a:t>
            </a:r>
            <a:r>
              <a:rPr lang="en-GB" sz="2400" dirty="0" err="1">
                <a:latin typeface="Georgia"/>
                <a:ea typeface="Georgia"/>
                <a:cs typeface="Georgia"/>
                <a:sym typeface="Georgia"/>
              </a:rPr>
              <a:t>absențe</a:t>
            </a:r>
            <a:r>
              <a:rPr lang="ro-RO" sz="2400" dirty="0">
                <a:latin typeface="Georgia"/>
                <a:ea typeface="Georgia"/>
                <a:cs typeface="Georgia"/>
                <a:sym typeface="Georgia"/>
              </a:rPr>
              <a:t>lor</a:t>
            </a:r>
            <a:r>
              <a:rPr lang="en-GB" sz="2400" dirty="0">
                <a:latin typeface="Georgia"/>
                <a:ea typeface="Georgia"/>
                <a:cs typeface="Georgia"/>
                <a:sym typeface="Georgia"/>
              </a:rPr>
              <a:t> </a:t>
            </a:r>
            <a:r>
              <a:rPr lang="en-GB" sz="2400" dirty="0" err="1">
                <a:latin typeface="Georgia"/>
                <a:ea typeface="Georgia"/>
                <a:cs typeface="Georgia"/>
                <a:sym typeface="Georgia"/>
              </a:rPr>
              <a:t>anticipat</a:t>
            </a:r>
            <a:r>
              <a:rPr lang="en-GB" sz="2400" dirty="0">
                <a:latin typeface="Georgia"/>
                <a:ea typeface="Georgia"/>
                <a:cs typeface="Georgia"/>
                <a:sym typeface="Georgia"/>
              </a:rPr>
              <a:t> (</a:t>
            </a:r>
            <a:r>
              <a:rPr lang="en-GB" sz="2400" dirty="0" err="1">
                <a:latin typeface="Georgia"/>
                <a:ea typeface="Georgia"/>
                <a:cs typeface="Georgia"/>
                <a:sym typeface="Georgia"/>
              </a:rPr>
              <a:t>sms</a:t>
            </a:r>
            <a:r>
              <a:rPr lang="ro-RO" sz="2400" dirty="0">
                <a:latin typeface="Georgia"/>
                <a:ea typeface="Georgia"/>
                <a:cs typeface="Georgia"/>
                <a:sym typeface="Georgia"/>
              </a:rPr>
              <a:t>, cerere</a:t>
            </a:r>
            <a:r>
              <a:rPr lang="en-GB" sz="2400" dirty="0">
                <a:latin typeface="Georgia"/>
                <a:ea typeface="Georgia"/>
                <a:cs typeface="Georgia"/>
                <a:sym typeface="Georgia"/>
              </a:rPr>
              <a:t>);</a:t>
            </a:r>
          </a:p>
          <a:p>
            <a:pPr>
              <a:lnSpc>
                <a:spcPct val="70000"/>
              </a:lnSpc>
              <a:spcBef>
                <a:spcPts val="480"/>
              </a:spcBef>
              <a:buSzPts val="2348"/>
            </a:pPr>
            <a:r>
              <a:rPr lang="en-GB" sz="2400" dirty="0" err="1">
                <a:latin typeface="Georgia"/>
                <a:ea typeface="Georgia"/>
                <a:cs typeface="Georgia"/>
                <a:sym typeface="Georgia"/>
              </a:rPr>
              <a:t>Ieșirea</a:t>
            </a:r>
            <a:r>
              <a:rPr lang="en-GB" sz="2400" dirty="0">
                <a:latin typeface="Georgia"/>
                <a:ea typeface="Georgia"/>
                <a:cs typeface="Georgia"/>
                <a:sym typeface="Georgia"/>
              </a:rPr>
              <a:t> de pe </a:t>
            </a:r>
            <a:r>
              <a:rPr lang="en-GB" sz="2400" dirty="0" err="1">
                <a:latin typeface="Georgia"/>
                <a:ea typeface="Georgia"/>
                <a:cs typeface="Georgia"/>
                <a:sym typeface="Georgia"/>
              </a:rPr>
              <a:t>teritoriul</a:t>
            </a:r>
            <a:r>
              <a:rPr lang="en-GB" sz="2400" dirty="0">
                <a:latin typeface="Georgia"/>
                <a:ea typeface="Georgia"/>
                <a:cs typeface="Georgia"/>
                <a:sym typeface="Georgia"/>
              </a:rPr>
              <a:t> </a:t>
            </a:r>
            <a:r>
              <a:rPr lang="en-GB" sz="2400" dirty="0" err="1">
                <a:latin typeface="Georgia"/>
                <a:ea typeface="Georgia"/>
                <a:cs typeface="Georgia"/>
                <a:sym typeface="Georgia"/>
              </a:rPr>
              <a:t>liceului</a:t>
            </a:r>
            <a:r>
              <a:rPr lang="en-GB" sz="2400" dirty="0">
                <a:latin typeface="Georgia"/>
                <a:ea typeface="Georgia"/>
                <a:cs typeface="Georgia"/>
                <a:sym typeface="Georgia"/>
              </a:rPr>
              <a:t> </a:t>
            </a:r>
            <a:r>
              <a:rPr lang="en-GB" sz="2400" dirty="0" err="1">
                <a:latin typeface="Georgia"/>
                <a:ea typeface="Georgia"/>
                <a:cs typeface="Georgia"/>
                <a:sym typeface="Georgia"/>
              </a:rPr>
              <a:t>doar</a:t>
            </a:r>
            <a:r>
              <a:rPr lang="en-GB" sz="2400" dirty="0">
                <a:latin typeface="Georgia"/>
                <a:ea typeface="Georgia"/>
                <a:cs typeface="Georgia"/>
                <a:sym typeface="Georgia"/>
              </a:rPr>
              <a:t> cu </a:t>
            </a:r>
            <a:r>
              <a:rPr lang="en-GB" sz="2400" dirty="0" err="1">
                <a:latin typeface="Georgia"/>
                <a:ea typeface="Georgia"/>
                <a:cs typeface="Georgia"/>
                <a:sym typeface="Georgia"/>
              </a:rPr>
              <a:t>permisiunea</a:t>
            </a:r>
            <a:r>
              <a:rPr lang="en-GB" sz="2400" dirty="0">
                <a:latin typeface="Georgia"/>
                <a:ea typeface="Georgia"/>
                <a:cs typeface="Georgia"/>
                <a:sym typeface="Georgia"/>
              </a:rPr>
              <a:t> </a:t>
            </a:r>
            <a:r>
              <a:rPr lang="en-GB" sz="2400" dirty="0" err="1">
                <a:latin typeface="Georgia"/>
                <a:ea typeface="Georgia"/>
                <a:cs typeface="Georgia"/>
                <a:sym typeface="Georgia"/>
              </a:rPr>
              <a:t>dirigintelui</a:t>
            </a:r>
            <a:r>
              <a:rPr lang="en-GB" sz="2400" dirty="0">
                <a:latin typeface="Georgia"/>
                <a:ea typeface="Georgia"/>
                <a:cs typeface="Georgia"/>
                <a:sym typeface="Georgia"/>
              </a:rPr>
              <a:t>;</a:t>
            </a:r>
          </a:p>
          <a:p>
            <a:pPr>
              <a:lnSpc>
                <a:spcPct val="70000"/>
              </a:lnSpc>
              <a:spcBef>
                <a:spcPts val="480"/>
              </a:spcBef>
              <a:buSzPts val="2348"/>
            </a:pPr>
            <a:r>
              <a:rPr lang="en-GB" sz="2400" dirty="0">
                <a:latin typeface="Georgia"/>
                <a:ea typeface="Georgia"/>
                <a:cs typeface="Georgia"/>
                <a:sym typeface="Georgia"/>
              </a:rPr>
              <a:t>Accent maxim pe </a:t>
            </a:r>
            <a:r>
              <a:rPr lang="en-GB" sz="2400" dirty="0" err="1">
                <a:latin typeface="Georgia"/>
                <a:ea typeface="Georgia"/>
                <a:cs typeface="Georgia"/>
                <a:sym typeface="Georgia"/>
              </a:rPr>
              <a:t>rezultatele</a:t>
            </a:r>
            <a:r>
              <a:rPr lang="en-GB" sz="2400" dirty="0">
                <a:latin typeface="Georgia"/>
                <a:ea typeface="Georgia"/>
                <a:cs typeface="Georgia"/>
                <a:sym typeface="Georgia"/>
              </a:rPr>
              <a:t> </a:t>
            </a:r>
            <a:r>
              <a:rPr lang="en-GB" sz="2400" dirty="0" err="1">
                <a:latin typeface="Georgia"/>
                <a:ea typeface="Georgia"/>
                <a:cs typeface="Georgia"/>
                <a:sym typeface="Georgia"/>
              </a:rPr>
              <a:t>școlare</a:t>
            </a:r>
            <a:r>
              <a:rPr lang="en-GB" sz="2400" dirty="0">
                <a:latin typeface="Georgia"/>
                <a:ea typeface="Georgia"/>
                <a:cs typeface="Georgia"/>
                <a:sym typeface="Georgia"/>
              </a:rPr>
              <a:t>, </a:t>
            </a:r>
            <a:r>
              <a:rPr lang="en-GB" sz="2400" dirty="0" err="1">
                <a:latin typeface="Georgia"/>
                <a:ea typeface="Georgia"/>
                <a:cs typeface="Georgia"/>
                <a:sym typeface="Georgia"/>
              </a:rPr>
              <a:t>verificare</a:t>
            </a:r>
            <a:r>
              <a:rPr lang="en-GB" sz="2400" dirty="0">
                <a:latin typeface="Georgia"/>
                <a:ea typeface="Georgia"/>
                <a:cs typeface="Georgia"/>
                <a:sym typeface="Georgia"/>
              </a:rPr>
              <a:t> </a:t>
            </a:r>
            <a:r>
              <a:rPr lang="en-GB" sz="2400" dirty="0" err="1">
                <a:latin typeface="Georgia"/>
                <a:ea typeface="Georgia"/>
                <a:cs typeface="Georgia"/>
                <a:sym typeface="Georgia"/>
              </a:rPr>
              <a:t>zilnică</a:t>
            </a:r>
            <a:r>
              <a:rPr lang="en-GB" sz="2400" dirty="0">
                <a:latin typeface="Georgia"/>
                <a:ea typeface="Georgia"/>
                <a:cs typeface="Georgia"/>
                <a:sym typeface="Georgia"/>
              </a:rPr>
              <a:t>;</a:t>
            </a:r>
          </a:p>
          <a:p>
            <a:pPr>
              <a:lnSpc>
                <a:spcPct val="70000"/>
              </a:lnSpc>
              <a:spcBef>
                <a:spcPts val="480"/>
              </a:spcBef>
              <a:buSzPts val="2348"/>
            </a:pPr>
            <a:r>
              <a:rPr lang="en-GB" sz="2400" dirty="0" err="1">
                <a:latin typeface="Georgia"/>
                <a:ea typeface="Georgia"/>
                <a:cs typeface="Georgia"/>
                <a:sym typeface="Georgia"/>
              </a:rPr>
              <a:t>Verificarea</a:t>
            </a:r>
            <a:r>
              <a:rPr lang="en-GB" sz="2400" dirty="0">
                <a:latin typeface="Georgia"/>
                <a:ea typeface="Georgia"/>
                <a:cs typeface="Georgia"/>
                <a:sym typeface="Georgia"/>
              </a:rPr>
              <a:t> </a:t>
            </a:r>
            <a:r>
              <a:rPr lang="en-GB" sz="2400" dirty="0" err="1">
                <a:latin typeface="Georgia"/>
                <a:ea typeface="Georgia"/>
                <a:cs typeface="Georgia"/>
                <a:sym typeface="Georgia"/>
              </a:rPr>
              <a:t>registrului</a:t>
            </a:r>
            <a:r>
              <a:rPr lang="en-GB" sz="2400" dirty="0">
                <a:latin typeface="Georgia"/>
                <a:ea typeface="Georgia"/>
                <a:cs typeface="Georgia"/>
                <a:sym typeface="Georgia"/>
              </a:rPr>
              <a:t> electronic </a:t>
            </a:r>
            <a:r>
              <a:rPr lang="en-GB" sz="2400" dirty="0">
                <a:solidFill>
                  <a:schemeClr val="dk1"/>
                </a:solidFill>
                <a:latin typeface="Georgia"/>
                <a:ea typeface="Georgia"/>
                <a:cs typeface="Georgia"/>
                <a:sym typeface="Georgia"/>
              </a:rPr>
              <a:t>studii.md;</a:t>
            </a:r>
          </a:p>
          <a:p>
            <a:pPr>
              <a:lnSpc>
                <a:spcPct val="70000"/>
              </a:lnSpc>
              <a:spcBef>
                <a:spcPts val="480"/>
              </a:spcBef>
              <a:buSzPts val="2348"/>
            </a:pPr>
            <a:r>
              <a:rPr lang="en-GB" sz="2400" dirty="0" err="1">
                <a:latin typeface="Georgia"/>
                <a:ea typeface="Georgia"/>
                <a:cs typeface="Georgia"/>
                <a:sym typeface="Georgia"/>
              </a:rPr>
              <a:t>Telefoanele</a:t>
            </a:r>
            <a:r>
              <a:rPr lang="en-GB" sz="2400" dirty="0">
                <a:latin typeface="Georgia"/>
                <a:ea typeface="Georgia"/>
                <a:cs typeface="Georgia"/>
                <a:sym typeface="Georgia"/>
              </a:rPr>
              <a:t> mobile sunt </a:t>
            </a:r>
            <a:r>
              <a:rPr lang="en-GB" sz="2400" dirty="0" err="1">
                <a:latin typeface="Georgia"/>
                <a:ea typeface="Georgia"/>
                <a:cs typeface="Georgia"/>
                <a:sym typeface="Georgia"/>
              </a:rPr>
              <a:t>interzise</a:t>
            </a:r>
            <a:r>
              <a:rPr lang="ro-RO" sz="2400" dirty="0">
                <a:latin typeface="Georgia"/>
                <a:ea typeface="Georgia"/>
                <a:cs typeface="Georgia"/>
                <a:sym typeface="Georgia"/>
              </a:rPr>
              <a:t>, sunt lăsate în boxa clasei la recepție</a:t>
            </a:r>
            <a:r>
              <a:rPr lang="en-GB" sz="2400" dirty="0">
                <a:latin typeface="Georgia"/>
                <a:ea typeface="Georgia"/>
                <a:cs typeface="Georgia"/>
                <a:sym typeface="Georgia"/>
              </a:rPr>
              <a:t>;</a:t>
            </a:r>
          </a:p>
          <a:p>
            <a:pPr>
              <a:lnSpc>
                <a:spcPct val="70000"/>
              </a:lnSpc>
              <a:spcBef>
                <a:spcPts val="480"/>
              </a:spcBef>
              <a:buSzPts val="2348"/>
            </a:pPr>
            <a:r>
              <a:rPr lang="en-GB" sz="2400" dirty="0" err="1">
                <a:latin typeface="Georgia"/>
                <a:ea typeface="Georgia"/>
                <a:cs typeface="Georgia"/>
                <a:sym typeface="Georgia"/>
              </a:rPr>
              <a:t>Prezentarea</a:t>
            </a:r>
            <a:r>
              <a:rPr lang="en-GB" sz="2400" dirty="0">
                <a:latin typeface="Georgia"/>
                <a:ea typeface="Georgia"/>
                <a:cs typeface="Georgia"/>
                <a:sym typeface="Georgia"/>
              </a:rPr>
              <a:t> </a:t>
            </a:r>
            <a:r>
              <a:rPr lang="en-GB" sz="2400" dirty="0" err="1">
                <a:latin typeface="Georgia"/>
                <a:ea typeface="Georgia"/>
                <a:cs typeface="Georgia"/>
                <a:sym typeface="Georgia"/>
              </a:rPr>
              <a:t>certificatelor</a:t>
            </a:r>
            <a:r>
              <a:rPr lang="en-GB" sz="2400" dirty="0">
                <a:latin typeface="Georgia"/>
                <a:ea typeface="Georgia"/>
                <a:cs typeface="Georgia"/>
                <a:sym typeface="Georgia"/>
              </a:rPr>
              <a:t> </a:t>
            </a:r>
            <a:r>
              <a:rPr lang="en-GB" sz="2400" dirty="0" err="1">
                <a:latin typeface="Georgia"/>
                <a:ea typeface="Georgia"/>
                <a:cs typeface="Georgia"/>
                <a:sym typeface="Georgia"/>
              </a:rPr>
              <a:t>medicale</a:t>
            </a:r>
            <a:r>
              <a:rPr lang="en-GB" sz="2400" dirty="0">
                <a:latin typeface="Georgia"/>
                <a:ea typeface="Georgia"/>
                <a:cs typeface="Georgia"/>
                <a:sym typeface="Georgia"/>
              </a:rPr>
              <a:t> la </a:t>
            </a:r>
            <a:r>
              <a:rPr lang="en-GB" sz="2400" dirty="0" err="1">
                <a:latin typeface="Georgia"/>
                <a:ea typeface="Georgia"/>
                <a:cs typeface="Georgia"/>
                <a:sym typeface="Georgia"/>
              </a:rPr>
              <a:t>timp</a:t>
            </a:r>
            <a:r>
              <a:rPr lang="en-GB" sz="2400" dirty="0">
                <a:latin typeface="Georgia"/>
                <a:ea typeface="Georgia"/>
                <a:cs typeface="Georgia"/>
                <a:sym typeface="Georgia"/>
              </a:rPr>
              <a:t>/certificate de </a:t>
            </a:r>
            <a:r>
              <a:rPr lang="en-GB" sz="2400" dirty="0" err="1">
                <a:latin typeface="Georgia"/>
                <a:ea typeface="Georgia"/>
                <a:cs typeface="Georgia"/>
                <a:sym typeface="Georgia"/>
              </a:rPr>
              <a:t>eliberare</a:t>
            </a:r>
            <a:r>
              <a:rPr lang="en-GB" sz="2400" dirty="0">
                <a:latin typeface="Georgia"/>
                <a:ea typeface="Georgia"/>
                <a:cs typeface="Georgia"/>
                <a:sym typeface="Georgia"/>
              </a:rPr>
              <a:t> de la </a:t>
            </a:r>
            <a:r>
              <a:rPr lang="en-GB" sz="2400" dirty="0" err="1">
                <a:latin typeface="Georgia"/>
                <a:ea typeface="Georgia"/>
                <a:cs typeface="Georgia"/>
                <a:sym typeface="Georgia"/>
              </a:rPr>
              <a:t>efort</a:t>
            </a:r>
            <a:r>
              <a:rPr lang="en-GB" sz="2400" dirty="0">
                <a:latin typeface="Georgia"/>
                <a:ea typeface="Georgia"/>
                <a:cs typeface="Georgia"/>
                <a:sym typeface="Georgia"/>
              </a:rPr>
              <a:t> </a:t>
            </a:r>
            <a:r>
              <a:rPr lang="en-GB" sz="2400" dirty="0" err="1">
                <a:latin typeface="Georgia"/>
                <a:ea typeface="Georgia"/>
                <a:cs typeface="Georgia"/>
                <a:sym typeface="Georgia"/>
              </a:rPr>
              <a:t>fizic</a:t>
            </a:r>
            <a:r>
              <a:rPr lang="en-GB" sz="2400" dirty="0">
                <a:latin typeface="Georgia"/>
                <a:ea typeface="Georgia"/>
                <a:cs typeface="Georgia"/>
                <a:sym typeface="Georgia"/>
              </a:rPr>
              <a:t> </a:t>
            </a:r>
            <a:r>
              <a:rPr lang="en-GB" sz="2400" dirty="0" err="1">
                <a:latin typeface="Georgia"/>
                <a:ea typeface="Georgia"/>
                <a:cs typeface="Georgia"/>
                <a:sym typeface="Georgia"/>
              </a:rPr>
              <a:t>prin</a:t>
            </a:r>
            <a:r>
              <a:rPr lang="en-GB" sz="2400" dirty="0">
                <a:latin typeface="Georgia"/>
                <a:ea typeface="Georgia"/>
                <a:cs typeface="Georgia"/>
                <a:sym typeface="Georgia"/>
              </a:rPr>
              <a:t> </a:t>
            </a:r>
            <a:r>
              <a:rPr lang="en-GB" sz="2400" dirty="0" err="1">
                <a:latin typeface="Georgia"/>
                <a:ea typeface="Georgia"/>
                <a:cs typeface="Georgia"/>
                <a:sym typeface="Georgia"/>
              </a:rPr>
              <a:t>ordin</a:t>
            </a:r>
            <a:r>
              <a:rPr lang="en-GB" sz="2400" dirty="0">
                <a:latin typeface="Georgia"/>
                <a:ea typeface="Georgia"/>
                <a:cs typeface="Georgia"/>
                <a:sym typeface="Georgia"/>
              </a:rPr>
              <a:t> intern la </a:t>
            </a:r>
            <a:r>
              <a:rPr lang="en-GB" sz="2400" dirty="0" err="1">
                <a:latin typeface="Georgia"/>
                <a:ea typeface="Georgia"/>
                <a:cs typeface="Georgia"/>
                <a:sym typeface="Georgia"/>
              </a:rPr>
              <a:t>nivel</a:t>
            </a:r>
            <a:r>
              <a:rPr lang="en-GB" sz="2400" dirty="0">
                <a:latin typeface="Georgia"/>
                <a:ea typeface="Georgia"/>
                <a:cs typeface="Georgia"/>
                <a:sym typeface="Georgia"/>
              </a:rPr>
              <a:t> de </a:t>
            </a:r>
            <a:r>
              <a:rPr lang="en-GB" sz="2400" dirty="0" err="1">
                <a:latin typeface="Georgia"/>
                <a:ea typeface="Georgia"/>
                <a:cs typeface="Georgia"/>
                <a:sym typeface="Georgia"/>
              </a:rPr>
              <a:t>instituție</a:t>
            </a:r>
            <a:r>
              <a:rPr lang="en-GB" sz="2400" dirty="0">
                <a:latin typeface="Georgia"/>
                <a:ea typeface="Georgia"/>
                <a:cs typeface="Georgia"/>
                <a:sym typeface="Georgia"/>
              </a:rPr>
              <a:t>…</a:t>
            </a:r>
          </a:p>
          <a:p>
            <a:endParaRPr lang="ru-RU" dirty="0"/>
          </a:p>
        </p:txBody>
      </p:sp>
      <p:pic>
        <p:nvPicPr>
          <p:cNvPr id="4" name="Google Shape;168;p1"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BD9321CC-6C16-730C-0FA8-BB0DD8DAD422}"/>
              </a:ext>
            </a:extLst>
          </p:cNvPr>
          <p:cNvPicPr preferRelativeResize="0"/>
          <p:nvPr/>
        </p:nvPicPr>
        <p:blipFill rotWithShape="1">
          <a:blip r:embed="rId2">
            <a:alphaModFix/>
          </a:blip>
          <a:srcRect/>
          <a:stretch/>
        </p:blipFill>
        <p:spPr>
          <a:xfrm>
            <a:off x="161787" y="154650"/>
            <a:ext cx="1365600" cy="1323975"/>
          </a:xfrm>
          <a:prstGeom prst="rect">
            <a:avLst/>
          </a:prstGeom>
          <a:noFill/>
          <a:ln>
            <a:noFill/>
          </a:ln>
        </p:spPr>
      </p:pic>
    </p:spTree>
    <p:extLst>
      <p:ext uri="{BB962C8B-B14F-4D97-AF65-F5344CB8AC3E}">
        <p14:creationId xmlns:p14="http://schemas.microsoft.com/office/powerpoint/2010/main" val="408492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140D-4B27-06FD-8025-9F3397F54013}"/>
              </a:ext>
            </a:extLst>
          </p:cNvPr>
          <p:cNvSpPr>
            <a:spLocks noGrp="1"/>
          </p:cNvSpPr>
          <p:nvPr>
            <p:ph type="title"/>
          </p:nvPr>
        </p:nvSpPr>
        <p:spPr>
          <a:xfrm>
            <a:off x="677334" y="92467"/>
            <a:ext cx="4213165" cy="565079"/>
          </a:xfrm>
        </p:spPr>
        <p:txBody>
          <a:bodyPr>
            <a:normAutofit fontScale="90000"/>
          </a:bodyPr>
          <a:lstStyle/>
          <a:p>
            <a:r>
              <a:rPr lang="en-US" dirty="0" err="1"/>
              <a:t>Semnarea</a:t>
            </a:r>
            <a:r>
              <a:rPr lang="en-US" dirty="0"/>
              <a:t> </a:t>
            </a:r>
            <a:r>
              <a:rPr lang="en-US" dirty="0" err="1"/>
              <a:t>actelor</a:t>
            </a:r>
            <a:endParaRPr lang="en-US" dirty="0"/>
          </a:p>
        </p:txBody>
      </p:sp>
      <p:pic>
        <p:nvPicPr>
          <p:cNvPr id="5" name="Picture 4">
            <a:extLst>
              <a:ext uri="{FF2B5EF4-FFF2-40B4-BE49-F238E27FC236}">
                <a16:creationId xmlns:a16="http://schemas.microsoft.com/office/drawing/2014/main" id="{32B5AEB7-66E4-6EFE-16DE-CFED3A3C576A}"/>
              </a:ext>
            </a:extLst>
          </p:cNvPr>
          <p:cNvPicPr>
            <a:picLocks noChangeAspect="1"/>
          </p:cNvPicPr>
          <p:nvPr/>
        </p:nvPicPr>
        <p:blipFill rotWithShape="1">
          <a:blip r:embed="rId2"/>
          <a:srcRect l="28989" t="21723" r="28287" b="10711"/>
          <a:stretch/>
        </p:blipFill>
        <p:spPr>
          <a:xfrm>
            <a:off x="313499" y="750013"/>
            <a:ext cx="5435028" cy="6015520"/>
          </a:xfrm>
          <a:prstGeom prst="rect">
            <a:avLst/>
          </a:prstGeom>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id="{737ED1CA-E1CD-B760-3B68-5BEEFCCCC7E2}"/>
              </a:ext>
            </a:extLst>
          </p:cNvPr>
          <p:cNvPicPr>
            <a:picLocks noChangeAspect="1"/>
          </p:cNvPicPr>
          <p:nvPr/>
        </p:nvPicPr>
        <p:blipFill rotWithShape="1">
          <a:blip r:embed="rId3"/>
          <a:srcRect l="51405" t="23371" r="15056" b="10412"/>
          <a:stretch/>
        </p:blipFill>
        <p:spPr>
          <a:xfrm>
            <a:off x="6215865" y="359596"/>
            <a:ext cx="5435029" cy="6287784"/>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2078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20201"/>
            <a:ext cx="5805054" cy="4167588"/>
          </a:xfrm>
        </p:spPr>
        <p:txBody>
          <a:bodyPr/>
          <a:lstStyle/>
          <a:p>
            <a:r>
              <a:rPr lang="en-GB" sz="2000" b="1" dirty="0" err="1">
                <a:latin typeface="Palatino Linotype" panose="02040502050505030304" pitchFamily="18" charset="0"/>
                <a:cs typeface="Microsoft New Tai Lue" panose="020B0502040204020203" pitchFamily="34" charset="0"/>
              </a:rPr>
              <a:t>Toate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activităţile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desfăşurate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în</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Instituție</a:t>
            </a:r>
            <a:r>
              <a:rPr lang="en-GB" sz="2000" b="1" dirty="0">
                <a:latin typeface="Palatino Linotype" panose="02040502050505030304" pitchFamily="18" charset="0"/>
                <a:cs typeface="Microsoft New Tai Lue" panose="020B0502040204020203" pitchFamily="34" charset="0"/>
              </a:rPr>
              <a:t> au ca scop </a:t>
            </a:r>
            <a:r>
              <a:rPr lang="en-GB" sz="2000" b="1" dirty="0" err="1">
                <a:latin typeface="Palatino Linotype" panose="02040502050505030304" pitchFamily="18" charset="0"/>
                <a:cs typeface="Microsoft New Tai Lue" panose="020B0502040204020203" pitchFamily="34" charset="0"/>
              </a:rPr>
              <a:t>diminuarea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factorilor</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risc</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pentru</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copii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adulţi</a:t>
            </a:r>
            <a:r>
              <a:rPr lang="en-GB" sz="2000" b="1" dirty="0">
                <a:latin typeface="Palatino Linotype" panose="02040502050505030304" pitchFamily="18" charset="0"/>
                <a:cs typeface="Microsoft New Tai Lue" panose="020B0502040204020203" pitchFamily="34" charset="0"/>
              </a:rPr>
              <a:t> de a </a:t>
            </a:r>
            <a:r>
              <a:rPr lang="en-GB" sz="2000" b="1" dirty="0" err="1">
                <a:latin typeface="Palatino Linotype" panose="02040502050505030304" pitchFamily="18" charset="0"/>
                <a:cs typeface="Microsoft New Tai Lue" panose="020B0502040204020203" pitchFamily="34" charset="0"/>
              </a:rPr>
              <a:t>deveni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victime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sau</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autori</a:t>
            </a:r>
            <a:r>
              <a:rPr lang="en-GB" sz="2000" b="1" dirty="0">
                <a:latin typeface="Palatino Linotype" panose="02040502050505030304" pitchFamily="18" charset="0"/>
                <a:cs typeface="Microsoft New Tai Lue" panose="020B0502040204020203" pitchFamily="34" charset="0"/>
              </a:rPr>
              <a:t> ai </a:t>
            </a:r>
            <a:r>
              <a:rPr lang="en-GB" sz="2000" b="1" dirty="0" err="1">
                <a:latin typeface="Palatino Linotype" panose="02040502050505030304" pitchFamily="18" charset="0"/>
                <a:cs typeface="Microsoft New Tai Lue" panose="020B0502040204020203" pitchFamily="34" charset="0"/>
              </a:rPr>
              <a:t>violenţei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consolidarea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factorilor</a:t>
            </a:r>
            <a:r>
              <a:rPr lang="en-GB" sz="2000" b="1" dirty="0">
                <a:latin typeface="Palatino Linotype" panose="02040502050505030304" pitchFamily="18" charset="0"/>
                <a:cs typeface="Microsoft New Tai Lue" panose="020B0502040204020203" pitchFamily="34" charset="0"/>
              </a:rPr>
              <a:t> care </a:t>
            </a:r>
            <a:r>
              <a:rPr lang="en-GB" sz="2000" b="1" dirty="0" err="1">
                <a:latin typeface="Palatino Linotype" panose="02040502050505030304" pitchFamily="18" charset="0"/>
                <a:cs typeface="Microsoft New Tai Lue" panose="020B0502040204020203" pitchFamily="34" charset="0"/>
              </a:rPr>
              <a:t>îi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protejează</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faţă</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asemenea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situaţii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Acţiunile</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prevenire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primară</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sunt</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adresate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tuturor</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elevilor</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urmăresc</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oferirea</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informaţii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dezvoltarea</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abilităţi</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bază</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atitudini</a:t>
            </a:r>
            <a:r>
              <a:rPr lang="en-GB" sz="2000" b="1" dirty="0">
                <a:latin typeface="Palatino Linotype" panose="02040502050505030304" pitchFamily="18" charset="0"/>
                <a:cs typeface="Microsoft New Tai Lue" panose="020B0502040204020203" pitchFamily="34" charset="0"/>
              </a:rPr>
              <a:t> cu </a:t>
            </a:r>
            <a:r>
              <a:rPr lang="en-GB" sz="2000" b="1" dirty="0" err="1">
                <a:latin typeface="Palatino Linotype" panose="02040502050505030304" pitchFamily="18" charset="0"/>
                <a:cs typeface="Microsoft New Tai Lue" panose="020B0502040204020203" pitchFamily="34" charset="0"/>
              </a:rPr>
              <a:t>referire</a:t>
            </a:r>
            <a:r>
              <a:rPr lang="en-GB" sz="2000" b="1" dirty="0">
                <a:latin typeface="Palatino Linotype" panose="02040502050505030304" pitchFamily="18" charset="0"/>
                <a:cs typeface="Microsoft New Tai Lue" panose="020B0502040204020203" pitchFamily="34" charset="0"/>
              </a:rPr>
              <a:t> la </a:t>
            </a:r>
            <a:r>
              <a:rPr lang="en-GB" sz="2000" b="1" dirty="0" err="1">
                <a:latin typeface="Palatino Linotype" panose="02040502050505030304" pitchFamily="18" charset="0"/>
                <a:cs typeface="Microsoft New Tai Lue" panose="020B0502040204020203" pitchFamily="34" charset="0"/>
              </a:rPr>
              <a:t>problema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violenţei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consecinţele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acesteia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în</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conformitate</a:t>
            </a:r>
            <a:r>
              <a:rPr lang="en-GB" sz="2000" b="1" dirty="0">
                <a:latin typeface="Palatino Linotype" panose="02040502050505030304" pitchFamily="18" charset="0"/>
                <a:cs typeface="Microsoft New Tai Lue" panose="020B0502040204020203" pitchFamily="34" charset="0"/>
              </a:rPr>
              <a:t> cu </a:t>
            </a:r>
            <a:r>
              <a:rPr lang="en-GB" sz="2000" b="1" dirty="0" err="1">
                <a:latin typeface="Palatino Linotype" panose="02040502050505030304" pitchFamily="18" charset="0"/>
                <a:cs typeface="Microsoft New Tai Lue" panose="020B0502040204020203" pitchFamily="34" charset="0"/>
              </a:rPr>
              <a:t>Metodologia</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aplicare</a:t>
            </a:r>
            <a:r>
              <a:rPr lang="en-GB" sz="2000" b="1" dirty="0">
                <a:latin typeface="Palatino Linotype" panose="02040502050505030304" pitchFamily="18" charset="0"/>
                <a:cs typeface="Microsoft New Tai Lue" panose="020B0502040204020203" pitchFamily="34" charset="0"/>
              </a:rPr>
              <a:t> a </a:t>
            </a:r>
            <a:r>
              <a:rPr lang="en-GB" sz="2000" b="1" dirty="0" err="1">
                <a:latin typeface="Palatino Linotype" panose="02040502050505030304" pitchFamily="18" charset="0"/>
                <a:cs typeface="Microsoft New Tai Lue" panose="020B0502040204020203" pitchFamily="34" charset="0"/>
              </a:rPr>
              <a:t>Procedurii</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organizare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instituțională</a:t>
            </a:r>
            <a:r>
              <a:rPr lang="ro-MD" sz="2000" b="1" dirty="0">
                <a:latin typeface="Palatino Linotype" panose="02040502050505030304" pitchFamily="18" charset="0"/>
                <a:cs typeface="Microsoft New Tai Lue" panose="020B0502040204020203" pitchFamily="34" charset="0"/>
              </a:rPr>
              <a:t>.</a:t>
            </a:r>
            <a:endParaRPr lang="en-GB" sz="2000" b="1" dirty="0">
              <a:latin typeface="Palatino Linotype" panose="02040502050505030304" pitchFamily="18" charset="0"/>
              <a:cs typeface="Microsoft New Tai Lue" panose="020B0502040204020203" pitchFamily="34" charset="0"/>
            </a:endParaRPr>
          </a:p>
        </p:txBody>
      </p:sp>
      <p:sp>
        <p:nvSpPr>
          <p:cNvPr id="3" name="Text Placeholder 2"/>
          <p:cNvSpPr>
            <a:spLocks noGrp="1"/>
          </p:cNvSpPr>
          <p:nvPr>
            <p:ph type="body" idx="1"/>
          </p:nvPr>
        </p:nvSpPr>
        <p:spPr/>
        <p:txBody>
          <a:bodyPr/>
          <a:lstStyle/>
          <a:p>
            <a:endParaRPr lang="en-GB" dirty="0"/>
          </a:p>
        </p:txBody>
      </p:sp>
      <p:pic>
        <p:nvPicPr>
          <p:cNvPr id="4" name="Picture 3"/>
          <p:cNvPicPr>
            <a:picLocks noChangeAspect="1"/>
          </p:cNvPicPr>
          <p:nvPr/>
        </p:nvPicPr>
        <p:blipFill rotWithShape="1">
          <a:blip r:embed="rId2"/>
          <a:srcRect l="26787" t="28314" r="24338" b="5208"/>
          <a:stretch/>
        </p:blipFill>
        <p:spPr>
          <a:xfrm>
            <a:off x="6137563" y="120201"/>
            <a:ext cx="5957455" cy="6699709"/>
          </a:xfrm>
          <a:prstGeom prst="rect">
            <a:avLst/>
          </a:prstGeom>
        </p:spPr>
      </p:pic>
      <p:pic>
        <p:nvPicPr>
          <p:cNvPr id="5" name="Picture 4"/>
          <p:cNvPicPr>
            <a:picLocks noChangeAspect="1"/>
          </p:cNvPicPr>
          <p:nvPr/>
        </p:nvPicPr>
        <p:blipFill rotWithShape="1">
          <a:blip r:embed="rId3"/>
          <a:srcRect l="29236" t="20170" r="23060" b="47633"/>
          <a:stretch/>
        </p:blipFill>
        <p:spPr>
          <a:xfrm>
            <a:off x="166255" y="4287789"/>
            <a:ext cx="5805054" cy="2355274"/>
          </a:xfrm>
          <a:prstGeom prst="rect">
            <a:avLst/>
          </a:prstGeom>
        </p:spPr>
      </p:pic>
      <p:pic>
        <p:nvPicPr>
          <p:cNvPr id="6"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D347EB1A-F66C-A2F4-7109-4419DAAEB1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6982" y="-153898"/>
            <a:ext cx="946150" cy="984250"/>
          </a:xfrm>
          <a:prstGeom prst="rect">
            <a:avLst/>
          </a:prstGeom>
          <a:noFill/>
          <a:ln>
            <a:noFill/>
          </a:ln>
        </p:spPr>
      </p:pic>
    </p:spTree>
    <p:extLst>
      <p:ext uri="{BB962C8B-B14F-4D97-AF65-F5344CB8AC3E}">
        <p14:creationId xmlns:p14="http://schemas.microsoft.com/office/powerpoint/2010/main" val="157937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rotWithShape="1">
          <a:blip r:embed="rId2"/>
          <a:srcRect l="29449" t="19603" r="27426" b="5270"/>
          <a:stretch/>
        </p:blipFill>
        <p:spPr>
          <a:xfrm>
            <a:off x="422996" y="369871"/>
            <a:ext cx="5611091" cy="6164494"/>
          </a:xfrm>
          <a:prstGeom prst="rect">
            <a:avLst/>
          </a:prstGeom>
        </p:spPr>
      </p:pic>
      <p:pic>
        <p:nvPicPr>
          <p:cNvPr id="5" name="Picture 4"/>
          <p:cNvPicPr>
            <a:picLocks noChangeAspect="1"/>
          </p:cNvPicPr>
          <p:nvPr/>
        </p:nvPicPr>
        <p:blipFill rotWithShape="1">
          <a:blip r:embed="rId3"/>
          <a:srcRect l="29555" t="20170" r="27958" b="5072"/>
          <a:stretch/>
        </p:blipFill>
        <p:spPr>
          <a:xfrm>
            <a:off x="6241040" y="287676"/>
            <a:ext cx="5527964" cy="6246689"/>
          </a:xfrm>
          <a:prstGeom prst="rect">
            <a:avLst/>
          </a:prstGeom>
        </p:spPr>
      </p:pic>
    </p:spTree>
    <p:extLst>
      <p:ext uri="{BB962C8B-B14F-4D97-AF65-F5344CB8AC3E}">
        <p14:creationId xmlns:p14="http://schemas.microsoft.com/office/powerpoint/2010/main" val="404914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9AA4-798A-2C44-1259-6D500D07B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0B8E54-FA2B-D0E0-D923-8807EBE5F47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DF4C94C-6EC6-835A-74D6-6EC73CF32278}"/>
              </a:ext>
            </a:extLst>
          </p:cNvPr>
          <p:cNvPicPr>
            <a:picLocks noChangeAspect="1"/>
          </p:cNvPicPr>
          <p:nvPr/>
        </p:nvPicPr>
        <p:blipFill rotWithShape="1">
          <a:blip r:embed="rId2"/>
          <a:srcRect l="34442" t="24298" r="35549" b="12046"/>
          <a:stretch/>
        </p:blipFill>
        <p:spPr>
          <a:xfrm>
            <a:off x="6198740" y="92466"/>
            <a:ext cx="5650787" cy="6575461"/>
          </a:xfrm>
          <a:prstGeom prst="rect">
            <a:avLst/>
          </a:prstGeom>
        </p:spPr>
      </p:pic>
      <p:pic>
        <p:nvPicPr>
          <p:cNvPr id="7" name="Picture 6">
            <a:extLst>
              <a:ext uri="{FF2B5EF4-FFF2-40B4-BE49-F238E27FC236}">
                <a16:creationId xmlns:a16="http://schemas.microsoft.com/office/drawing/2014/main" id="{402B3123-C081-1459-C9B3-E9FFDC901A23}"/>
              </a:ext>
            </a:extLst>
          </p:cNvPr>
          <p:cNvPicPr>
            <a:picLocks noChangeAspect="1"/>
          </p:cNvPicPr>
          <p:nvPr/>
        </p:nvPicPr>
        <p:blipFill rotWithShape="1">
          <a:blip r:embed="rId3"/>
          <a:srcRect l="18286" t="25169" r="51545" b="16105"/>
          <a:stretch/>
        </p:blipFill>
        <p:spPr>
          <a:xfrm>
            <a:off x="342472" y="92466"/>
            <a:ext cx="5462427" cy="6575461"/>
          </a:xfrm>
          <a:prstGeom prst="rect">
            <a:avLst/>
          </a:prstGeom>
        </p:spPr>
      </p:pic>
    </p:spTree>
    <p:extLst>
      <p:ext uri="{BB962C8B-B14F-4D97-AF65-F5344CB8AC3E}">
        <p14:creationId xmlns:p14="http://schemas.microsoft.com/office/powerpoint/2010/main" val="291335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4102484" cy="3519055"/>
          </a:xfrm>
        </p:spPr>
        <p:txBody>
          <a:bodyPr>
            <a:normAutofit fontScale="90000"/>
          </a:bodyPr>
          <a:lstStyle/>
          <a:p>
            <a:pPr lvl="0">
              <a:spcBef>
                <a:spcPts val="0"/>
              </a:spcBef>
            </a:pPr>
            <a:r>
              <a:rPr lang="ro" b="1" u="sng" dirty="0"/>
              <a:t>Rechizite școlare</a:t>
            </a:r>
            <a:br>
              <a:rPr lang="ro" b="1" u="sng" dirty="0"/>
            </a:br>
            <a:r>
              <a:rPr lang="ro" b="1" u="sng" dirty="0"/>
              <a:t>Lista rechizitelor școlare pe discipline</a:t>
            </a:r>
            <a:br>
              <a:rPr lang="ro" b="1" u="sng" dirty="0"/>
            </a:br>
            <a:br>
              <a:rPr lang="ro" b="1" u="sng" dirty="0"/>
            </a:br>
            <a:r>
              <a:rPr lang="it-IT" dirty="0">
                <a:solidFill>
                  <a:srgbClr val="FF0000"/>
                </a:solidFill>
                <a:latin typeface="Calibri"/>
                <a:ea typeface="Calibri"/>
                <a:cs typeface="Calibri"/>
                <a:sym typeface="Calibri"/>
              </a:rPr>
              <a:t>! </a:t>
            </a:r>
            <a:r>
              <a:rPr lang="it-IT" dirty="0">
                <a:latin typeface="Calibri"/>
                <a:ea typeface="Calibri"/>
                <a:cs typeface="Calibri"/>
                <a:sym typeface="Calibri"/>
              </a:rPr>
              <a:t>Mapa pentru fiecare obiect.</a:t>
            </a:r>
            <a:r>
              <a:rPr lang="ro-MD" dirty="0">
                <a:latin typeface="Calibri"/>
                <a:ea typeface="Calibri"/>
                <a:cs typeface="Calibri"/>
                <a:sym typeface="Calibri"/>
              </a:rPr>
              <a:t> (Opțional )</a:t>
            </a:r>
            <a:br>
              <a:rPr lang="it-IT" dirty="0">
                <a:latin typeface="Calibri"/>
                <a:ea typeface="Calibri"/>
                <a:cs typeface="Calibri"/>
                <a:sym typeface="Calibri"/>
              </a:rPr>
            </a:br>
            <a:br>
              <a:rPr lang="it-IT" dirty="0">
                <a:latin typeface="Calibri"/>
                <a:ea typeface="Calibri"/>
                <a:cs typeface="Calibri"/>
                <a:sym typeface="Calibri"/>
              </a:rPr>
            </a:br>
            <a:r>
              <a:rPr lang="it-IT" dirty="0">
                <a:solidFill>
                  <a:srgbClr val="FF0000"/>
                </a:solidFill>
                <a:latin typeface="Calibri"/>
                <a:ea typeface="Calibri"/>
                <a:cs typeface="Calibri"/>
                <a:sym typeface="Calibri"/>
              </a:rPr>
              <a:t>! </a:t>
            </a:r>
            <a:r>
              <a:rPr lang="it-IT" dirty="0">
                <a:latin typeface="Calibri"/>
                <a:ea typeface="Calibri"/>
                <a:cs typeface="Calibri"/>
                <a:sym typeface="Calibri"/>
              </a:rPr>
              <a:t>Invelitori manuale</a:t>
            </a:r>
            <a:br>
              <a:rPr lang="it-IT" dirty="0">
                <a:latin typeface="Calibri"/>
                <a:ea typeface="Calibri"/>
                <a:cs typeface="Calibri"/>
                <a:sym typeface="Calibri"/>
              </a:rPr>
            </a:br>
            <a:endParaRPr lang="en-GB" dirty="0"/>
          </a:p>
        </p:txBody>
      </p:sp>
      <p:pic>
        <p:nvPicPr>
          <p:cNvPr id="4" name="Google Shape;185;p22"/>
          <p:cNvPicPr preferRelativeResize="0">
            <a:picLocks noGrp="1"/>
          </p:cNvPicPr>
          <p:nvPr>
            <p:ph idx="1"/>
          </p:nvPr>
        </p:nvPicPr>
        <p:blipFill>
          <a:blip r:embed="rId2">
            <a:alphaModFix/>
          </a:blip>
          <a:stretch>
            <a:fillRect/>
          </a:stretch>
        </p:blipFill>
        <p:spPr>
          <a:xfrm>
            <a:off x="6137203" y="371836"/>
            <a:ext cx="3524250" cy="3524250"/>
          </a:xfrm>
          <a:prstGeom prst="rect">
            <a:avLst/>
          </a:prstGeom>
          <a:noFill/>
          <a:ln>
            <a:noFill/>
          </a:ln>
        </p:spPr>
      </p:pic>
    </p:spTree>
    <p:extLst>
      <p:ext uri="{BB962C8B-B14F-4D97-AF65-F5344CB8AC3E}">
        <p14:creationId xmlns:p14="http://schemas.microsoft.com/office/powerpoint/2010/main" val="416015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95745"/>
            <a:ext cx="8596668" cy="5445617"/>
          </a:xfrm>
        </p:spPr>
        <p:txBody>
          <a:bodyPr>
            <a:normAutofit/>
          </a:bodyPr>
          <a:lstStyle/>
          <a:p>
            <a:pPr marL="0" lvl="0" indent="0">
              <a:spcBef>
                <a:spcPts val="0"/>
              </a:spcBef>
              <a:buClr>
                <a:srgbClr val="000000"/>
              </a:buClr>
              <a:buSzPct val="71718"/>
              <a:buNone/>
            </a:pPr>
            <a:r>
              <a:rPr lang="en-GB" sz="2800" b="1" i="1" dirty="0">
                <a:solidFill>
                  <a:srgbClr val="000000"/>
                </a:solidFill>
                <a:latin typeface="Georgia"/>
                <a:ea typeface="Georgia"/>
                <a:cs typeface="Georgia"/>
                <a:sym typeface="Georgia"/>
              </a:rPr>
              <a:t>,,</a:t>
            </a:r>
            <a:r>
              <a:rPr lang="en-GB" sz="2800" b="1" i="1" dirty="0" err="1">
                <a:solidFill>
                  <a:srgbClr val="000000"/>
                </a:solidFill>
                <a:latin typeface="Georgia"/>
                <a:ea typeface="Georgia"/>
                <a:cs typeface="Georgia"/>
                <a:sym typeface="Georgia"/>
              </a:rPr>
              <a:t>Ceea</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ce-i</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puternic</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şi</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durabil</a:t>
            </a:r>
            <a:r>
              <a:rPr lang="en-GB" sz="2800" b="1" i="1" dirty="0">
                <a:solidFill>
                  <a:srgbClr val="000000"/>
                </a:solidFill>
                <a:latin typeface="Georgia"/>
                <a:ea typeface="Georgia"/>
                <a:cs typeface="Georgia"/>
                <a:sym typeface="Georgia"/>
              </a:rPr>
              <a:t> </a:t>
            </a:r>
            <a:endParaRPr lang="en-GB" sz="2800" dirty="0">
              <a:solidFill>
                <a:srgbClr val="000000"/>
              </a:solidFill>
              <a:latin typeface="Georgia"/>
              <a:ea typeface="Georgia"/>
              <a:cs typeface="Georgia"/>
              <a:sym typeface="Georgia"/>
            </a:endParaRPr>
          </a:p>
          <a:p>
            <a:pPr marL="0" lvl="0" indent="0">
              <a:spcBef>
                <a:spcPts val="640"/>
              </a:spcBef>
              <a:buClr>
                <a:srgbClr val="000000"/>
              </a:buClr>
              <a:buSzPct val="85000"/>
              <a:buNone/>
            </a:pP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este</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ceea</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ce-i</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firesc</a:t>
            </a:r>
            <a:r>
              <a:rPr lang="en-GB" sz="2800" b="1" i="1" dirty="0">
                <a:solidFill>
                  <a:srgbClr val="000000"/>
                </a:solidFill>
                <a:latin typeface="Georgia"/>
                <a:ea typeface="Georgia"/>
                <a:cs typeface="Georgia"/>
                <a:sym typeface="Georgia"/>
              </a:rPr>
              <a:t>,</a:t>
            </a:r>
            <a:endParaRPr lang="en-GB" sz="2800" dirty="0">
              <a:solidFill>
                <a:srgbClr val="000000"/>
              </a:solidFill>
              <a:latin typeface="Georgia"/>
              <a:ea typeface="Georgia"/>
              <a:cs typeface="Georgia"/>
              <a:sym typeface="Georgia"/>
            </a:endParaRPr>
          </a:p>
          <a:p>
            <a:pPr marL="0" lvl="0" indent="0">
              <a:spcBef>
                <a:spcPts val="640"/>
              </a:spcBef>
              <a:buClr>
                <a:srgbClr val="000000"/>
              </a:buClr>
              <a:buSzPct val="85000"/>
              <a:buNone/>
            </a:pP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Iar</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lucrul</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cel</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mai</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firesc</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este</a:t>
            </a:r>
            <a:endParaRPr lang="en-GB" sz="2800" dirty="0">
              <a:solidFill>
                <a:srgbClr val="000000"/>
              </a:solidFill>
              <a:latin typeface="Georgia"/>
              <a:ea typeface="Georgia"/>
              <a:cs typeface="Georgia"/>
              <a:sym typeface="Georgia"/>
            </a:endParaRPr>
          </a:p>
          <a:p>
            <a:pPr marL="0" lvl="0" indent="0">
              <a:spcBef>
                <a:spcPts val="640"/>
              </a:spcBef>
              <a:buClr>
                <a:srgbClr val="000000"/>
              </a:buClr>
              <a:buSzPct val="85000"/>
              <a:buNone/>
            </a:pPr>
            <a:r>
              <a:rPr lang="en-GB" sz="2800" b="1" i="1" dirty="0">
                <a:solidFill>
                  <a:srgbClr val="000000"/>
                </a:solidFill>
                <a:latin typeface="Georgia"/>
                <a:ea typeface="Georgia"/>
                <a:cs typeface="Georgia"/>
                <a:sym typeface="Georgia"/>
              </a:rPr>
              <a:t>          </a:t>
            </a:r>
            <a:r>
              <a:rPr lang="en-GB" sz="2800" b="1" i="1" dirty="0" err="1">
                <a:solidFill>
                  <a:srgbClr val="FF0000"/>
                </a:solidFill>
                <a:latin typeface="Georgia"/>
                <a:ea typeface="Georgia"/>
                <a:cs typeface="Georgia"/>
                <a:sym typeface="Georgia"/>
              </a:rPr>
              <a:t>Familia</a:t>
            </a:r>
            <a:r>
              <a:rPr lang="en-GB" sz="2800" b="1" i="1" dirty="0">
                <a:solidFill>
                  <a:srgbClr val="FF0000"/>
                </a:solidFill>
                <a:latin typeface="Georgia"/>
                <a:ea typeface="Georgia"/>
                <a:cs typeface="Georgia"/>
                <a:sym typeface="Georgia"/>
              </a:rPr>
              <a:t>.</a:t>
            </a:r>
            <a:endParaRPr lang="ro-MD" sz="2800" b="1" i="1" dirty="0">
              <a:solidFill>
                <a:srgbClr val="FF0000"/>
              </a:solidFill>
              <a:latin typeface="Georgia"/>
              <a:ea typeface="Georgia"/>
              <a:cs typeface="Georgia"/>
              <a:sym typeface="Georgia"/>
            </a:endParaRPr>
          </a:p>
          <a:p>
            <a:pPr marL="0" lvl="0" indent="0">
              <a:spcBef>
                <a:spcPts val="640"/>
              </a:spcBef>
              <a:buClr>
                <a:srgbClr val="000000"/>
              </a:buClr>
              <a:buSzPct val="85000"/>
              <a:buNone/>
            </a:pPr>
            <a:endParaRPr lang="en-GB" sz="2800" dirty="0">
              <a:solidFill>
                <a:srgbClr val="FF0000"/>
              </a:solidFill>
              <a:latin typeface="Georgia"/>
              <a:ea typeface="Georgia"/>
              <a:cs typeface="Georgia"/>
              <a:sym typeface="Georgia"/>
            </a:endParaRPr>
          </a:p>
          <a:p>
            <a:pPr marL="0" lvl="0" indent="0">
              <a:spcBef>
                <a:spcPts val="640"/>
              </a:spcBef>
              <a:buClr>
                <a:srgbClr val="000000"/>
              </a:buClr>
              <a:buSzPct val="85000"/>
              <a:buNone/>
            </a:pPr>
            <a:r>
              <a:rPr lang="en-GB" sz="2800" b="1" i="1" dirty="0">
                <a:solidFill>
                  <a:srgbClr val="FF0000"/>
                </a:solidFill>
                <a:latin typeface="Georgia"/>
                <a:ea typeface="Georgia"/>
                <a:cs typeface="Georgia"/>
                <a:sym typeface="Georgia"/>
              </a:rPr>
              <a:t>      </a:t>
            </a:r>
            <a:r>
              <a:rPr lang="en-GB" sz="2800" b="1" i="1" u="sng" dirty="0" err="1">
                <a:solidFill>
                  <a:srgbClr val="FF0000"/>
                </a:solidFill>
                <a:latin typeface="Georgia"/>
                <a:ea typeface="Georgia"/>
                <a:cs typeface="Georgia"/>
                <a:sym typeface="Georgia"/>
              </a:rPr>
              <a:t>Familia</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trebuie</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să</a:t>
            </a:r>
            <a:r>
              <a:rPr lang="en-GB" sz="2800" b="1" i="1" dirty="0">
                <a:solidFill>
                  <a:srgbClr val="000000"/>
                </a:solidFill>
                <a:latin typeface="Georgia"/>
                <a:ea typeface="Georgia"/>
                <a:cs typeface="Georgia"/>
                <a:sym typeface="Georgia"/>
              </a:rPr>
              <a:t> fie </a:t>
            </a:r>
            <a:r>
              <a:rPr lang="en-GB" sz="2800" b="1" i="1" dirty="0" err="1">
                <a:solidFill>
                  <a:srgbClr val="000000"/>
                </a:solidFill>
                <a:latin typeface="Georgia"/>
                <a:ea typeface="Georgia"/>
                <a:cs typeface="Georgia"/>
                <a:sym typeface="Georgia"/>
              </a:rPr>
              <a:t>punctul</a:t>
            </a:r>
            <a:r>
              <a:rPr lang="en-GB" sz="2800" b="1" i="1" dirty="0">
                <a:solidFill>
                  <a:srgbClr val="000000"/>
                </a:solidFill>
                <a:latin typeface="Georgia"/>
                <a:ea typeface="Georgia"/>
                <a:cs typeface="Georgia"/>
                <a:sym typeface="Georgia"/>
              </a:rPr>
              <a:t> de  </a:t>
            </a:r>
            <a:endParaRPr lang="en-GB" sz="2800" dirty="0">
              <a:solidFill>
                <a:srgbClr val="000000"/>
              </a:solidFill>
              <a:latin typeface="Georgia"/>
              <a:ea typeface="Georgia"/>
              <a:cs typeface="Georgia"/>
              <a:sym typeface="Georgia"/>
            </a:endParaRPr>
          </a:p>
          <a:p>
            <a:pPr marL="0" lvl="0" indent="0">
              <a:spcBef>
                <a:spcPts val="640"/>
              </a:spcBef>
              <a:buClr>
                <a:srgbClr val="000000"/>
              </a:buClr>
              <a:buSzPct val="85000"/>
              <a:buNone/>
            </a:pP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plecare</a:t>
            </a:r>
            <a:r>
              <a:rPr lang="en-GB" sz="2800" b="1" i="1" dirty="0">
                <a:solidFill>
                  <a:srgbClr val="000000"/>
                </a:solidFill>
                <a:latin typeface="Georgia"/>
                <a:ea typeface="Georgia"/>
                <a:cs typeface="Georgia"/>
                <a:sym typeface="Georgia"/>
              </a:rPr>
              <a:t> a </a:t>
            </a:r>
            <a:r>
              <a:rPr lang="en-GB" sz="2800" b="1" i="1" dirty="0" err="1">
                <a:solidFill>
                  <a:srgbClr val="000000"/>
                </a:solidFill>
                <a:latin typeface="Georgia"/>
                <a:ea typeface="Georgia"/>
                <a:cs typeface="Georgia"/>
                <a:sym typeface="Georgia"/>
              </a:rPr>
              <a:t>tuturor</a:t>
            </a:r>
            <a:r>
              <a:rPr lang="en-GB" sz="2800" b="1" i="1" dirty="0">
                <a:solidFill>
                  <a:srgbClr val="000000"/>
                </a:solidFill>
                <a:latin typeface="Georgia"/>
                <a:ea typeface="Georgia"/>
                <a:cs typeface="Georgia"/>
                <a:sym typeface="Georgia"/>
              </a:rPr>
              <a:t> </a:t>
            </a:r>
            <a:r>
              <a:rPr lang="en-GB" sz="2800" b="1" i="1" dirty="0" err="1">
                <a:solidFill>
                  <a:srgbClr val="000000"/>
                </a:solidFill>
                <a:latin typeface="Georgia"/>
                <a:ea typeface="Georgia"/>
                <a:cs typeface="Georgia"/>
                <a:sym typeface="Georgia"/>
              </a:rPr>
              <a:t>instituţiilor</a:t>
            </a:r>
            <a:r>
              <a:rPr lang="en-GB" sz="2800" b="1" i="1" dirty="0">
                <a:solidFill>
                  <a:srgbClr val="000000"/>
                </a:solidFill>
                <a:latin typeface="Georgia"/>
                <a:ea typeface="Georgia"/>
                <a:cs typeface="Georgia"/>
                <a:sym typeface="Georgia"/>
              </a:rPr>
              <a:t>”.</a:t>
            </a:r>
            <a:endParaRPr lang="en-GB" sz="2800" dirty="0">
              <a:solidFill>
                <a:srgbClr val="000000"/>
              </a:solidFill>
              <a:latin typeface="Georgia"/>
              <a:ea typeface="Georgia"/>
              <a:cs typeface="Georgia"/>
              <a:sym typeface="Georgia"/>
            </a:endParaRPr>
          </a:p>
          <a:p>
            <a:pPr marL="0" indent="0">
              <a:buNone/>
            </a:pPr>
            <a:r>
              <a:rPr lang="ro-MD" sz="2800" b="1" i="1" dirty="0">
                <a:solidFill>
                  <a:srgbClr val="000000"/>
                </a:solidFill>
                <a:latin typeface="Georgia"/>
                <a:ea typeface="Georgia"/>
                <a:cs typeface="Georgia"/>
                <a:sym typeface="Georgia"/>
              </a:rPr>
              <a:t>         </a:t>
            </a:r>
          </a:p>
          <a:p>
            <a:pPr marL="0" indent="0" algn="r">
              <a:buNone/>
            </a:pPr>
            <a:r>
              <a:rPr lang="ro-MD" sz="2800" b="1" i="1" dirty="0">
                <a:solidFill>
                  <a:srgbClr val="000000"/>
                </a:solidFill>
                <a:latin typeface="Georgia"/>
                <a:ea typeface="Georgia"/>
                <a:cs typeface="Georgia"/>
                <a:sym typeface="Georgia"/>
              </a:rPr>
              <a:t>                                                                                                       </a:t>
            </a:r>
            <a:r>
              <a:rPr lang="en-GB" sz="2800" b="1" i="1" dirty="0">
                <a:solidFill>
                  <a:srgbClr val="000000"/>
                </a:solidFill>
                <a:latin typeface="Georgia"/>
                <a:ea typeface="Georgia"/>
                <a:cs typeface="Georgia"/>
                <a:sym typeface="Georgia"/>
              </a:rPr>
              <a:t>(</a:t>
            </a:r>
            <a:r>
              <a:rPr lang="en-GB" sz="2800" b="1" i="1" dirty="0" err="1">
                <a:solidFill>
                  <a:srgbClr val="000000"/>
                </a:solidFill>
                <a:latin typeface="Georgia"/>
                <a:ea typeface="Georgia"/>
                <a:cs typeface="Georgia"/>
                <a:sym typeface="Georgia"/>
              </a:rPr>
              <a:t>Honore</a:t>
            </a:r>
            <a:r>
              <a:rPr lang="en-GB" sz="2800" b="1" i="1" dirty="0">
                <a:solidFill>
                  <a:srgbClr val="000000"/>
                </a:solidFill>
                <a:latin typeface="Georgia"/>
                <a:ea typeface="Georgia"/>
                <a:cs typeface="Georgia"/>
                <a:sym typeface="Georgia"/>
              </a:rPr>
              <a:t> de Balzac)</a:t>
            </a:r>
            <a:endParaRPr lang="en-GB" sz="2800" dirty="0"/>
          </a:p>
          <a:p>
            <a:endParaRPr lang="en-GB" sz="2800" dirty="0"/>
          </a:p>
        </p:txBody>
      </p:sp>
    </p:spTree>
    <p:extLst>
      <p:ext uri="{BB962C8B-B14F-4D97-AF65-F5344CB8AC3E}">
        <p14:creationId xmlns:p14="http://schemas.microsoft.com/office/powerpoint/2010/main" val="246220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6184-15C8-0978-7733-F684F6C67DA5}"/>
              </a:ext>
            </a:extLst>
          </p:cNvPr>
          <p:cNvSpPr>
            <a:spLocks noGrp="1"/>
          </p:cNvSpPr>
          <p:nvPr>
            <p:ph type="title"/>
          </p:nvPr>
        </p:nvSpPr>
        <p:spPr/>
        <p:txBody>
          <a:bodyPr/>
          <a:lstStyle/>
          <a:p>
            <a:r>
              <a:rPr lang="en-US" dirty="0">
                <a:latin typeface="Arial Black" panose="020B0A04020102020204" pitchFamily="34" charset="0"/>
              </a:rPr>
              <a:t>      </a:t>
            </a:r>
            <a:r>
              <a:rPr lang="ro-RO" dirty="0">
                <a:latin typeface="Arial Black" panose="020B0A04020102020204" pitchFamily="34" charset="0"/>
              </a:rPr>
              <a:t>MOTTO:</a:t>
            </a:r>
            <a:endParaRPr lang="ru-RU"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6850479-18B0-E274-4778-8DC125DAA9FA}"/>
              </a:ext>
            </a:extLst>
          </p:cNvPr>
          <p:cNvSpPr>
            <a:spLocks noGrp="1"/>
          </p:cNvSpPr>
          <p:nvPr>
            <p:ph idx="1"/>
          </p:nvPr>
        </p:nvSpPr>
        <p:spPr/>
        <p:txBody>
          <a:bodyPr>
            <a:normAutofit/>
          </a:bodyPr>
          <a:lstStyle/>
          <a:p>
            <a:pPr algn="just"/>
            <a:r>
              <a:rPr lang="ro-RO" sz="4800" b="0" i="0" dirty="0">
                <a:solidFill>
                  <a:schemeClr val="accent6">
                    <a:lumMod val="75000"/>
                  </a:schemeClr>
                </a:solidFill>
                <a:effectLst/>
                <a:latin typeface="Arial Black" panose="020B0A04020102020204" pitchFamily="34" charset="0"/>
              </a:rPr>
              <a:t>,,</a:t>
            </a:r>
            <a:r>
              <a:rPr lang="it-IT" sz="4800" b="0" i="0" dirty="0">
                <a:solidFill>
                  <a:schemeClr val="accent6">
                    <a:lumMod val="75000"/>
                  </a:schemeClr>
                </a:solidFill>
                <a:effectLst/>
                <a:latin typeface="Arial Black" panose="020B0A04020102020204" pitchFamily="34" charset="0"/>
              </a:rPr>
              <a:t>Nu zidurile fac o şcoală, ci spiritul ce domneşte</a:t>
            </a:r>
            <a:r>
              <a:rPr lang="ro-RO" sz="4800" b="0" i="0" dirty="0">
                <a:solidFill>
                  <a:schemeClr val="accent6">
                    <a:lumMod val="75000"/>
                  </a:schemeClr>
                </a:solidFill>
                <a:effectLst/>
                <a:latin typeface="Arial Black" panose="020B0A04020102020204" pitchFamily="34" charset="0"/>
              </a:rPr>
              <a:t> în ea.</a:t>
            </a:r>
            <a:r>
              <a:rPr lang="en-US" sz="4800" b="0" i="0" dirty="0">
                <a:solidFill>
                  <a:schemeClr val="accent6">
                    <a:lumMod val="75000"/>
                  </a:schemeClr>
                </a:solidFill>
                <a:effectLst/>
                <a:latin typeface="Arial Black" panose="020B0A04020102020204" pitchFamily="34" charset="0"/>
              </a:rPr>
              <a:t>”</a:t>
            </a:r>
            <a:endParaRPr lang="ru-RU" sz="4800" dirty="0">
              <a:solidFill>
                <a:schemeClr val="accent6">
                  <a:lumMod val="75000"/>
                </a:schemeClr>
              </a:solidFill>
              <a:latin typeface="Arial Black" panose="020B0A04020102020204" pitchFamily="34" charset="0"/>
            </a:endParaRPr>
          </a:p>
        </p:txBody>
      </p:sp>
      <p:pic>
        <p:nvPicPr>
          <p:cNvPr id="4" name="Google Shape;168;p1"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3B93261C-61B3-FDD2-3F8B-634E11390DA9}"/>
              </a:ext>
            </a:extLst>
          </p:cNvPr>
          <p:cNvPicPr preferRelativeResize="0"/>
          <p:nvPr/>
        </p:nvPicPr>
        <p:blipFill rotWithShape="1">
          <a:blip r:embed="rId2">
            <a:alphaModFix/>
          </a:blip>
          <a:srcRect/>
          <a:stretch/>
        </p:blipFill>
        <p:spPr>
          <a:xfrm>
            <a:off x="141467" y="81280"/>
            <a:ext cx="1365600" cy="1323975"/>
          </a:xfrm>
          <a:prstGeom prst="rect">
            <a:avLst/>
          </a:prstGeom>
          <a:noFill/>
          <a:ln>
            <a:noFill/>
          </a:ln>
        </p:spPr>
      </p:pic>
    </p:spTree>
    <p:extLst>
      <p:ext uri="{BB962C8B-B14F-4D97-AF65-F5344CB8AC3E}">
        <p14:creationId xmlns:p14="http://schemas.microsoft.com/office/powerpoint/2010/main" val="3975677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EA29-E932-8412-A1A4-317E52916684}"/>
              </a:ext>
            </a:extLst>
          </p:cNvPr>
          <p:cNvSpPr>
            <a:spLocks noGrp="1"/>
          </p:cNvSpPr>
          <p:nvPr>
            <p:ph type="title"/>
          </p:nvPr>
        </p:nvSpPr>
        <p:spPr>
          <a:xfrm>
            <a:off x="677333" y="264160"/>
            <a:ext cx="10073794" cy="1439949"/>
          </a:xfrm>
        </p:spPr>
        <p:txBody>
          <a:bodyPr>
            <a:normAutofit fontScale="90000"/>
          </a:bodyPr>
          <a:lstStyle/>
          <a:p>
            <a:pPr algn="ctr"/>
            <a:r>
              <a:rPr lang="ro-RO" sz="5400" dirty="0">
                <a:latin typeface="Arial Black" panose="020B0A04020102020204" pitchFamily="34" charset="0"/>
              </a:rPr>
              <a:t>Lecturiada părinților pe clase/noiembrie</a:t>
            </a:r>
            <a:endParaRPr lang="ru-RU" sz="5400" dirty="0">
              <a:latin typeface="Arial Black" panose="020B0A04020102020204" pitchFamily="34" charset="0"/>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757430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221794" y="414884"/>
            <a:ext cx="11573197" cy="724247"/>
          </a:xfrm>
        </p:spPr>
        <p:txBody>
          <a:bodyPr>
            <a:normAutofit fontScale="92500" lnSpcReduction="20000"/>
          </a:bodyPr>
          <a:lstStyle/>
          <a:p>
            <a:r>
              <a:rPr lang="ro" dirty="0">
                <a:solidFill>
                  <a:srgbClr val="741B47"/>
                </a:solidFill>
                <a:latin typeface="Comic Sans MS"/>
                <a:ea typeface="Comic Sans MS"/>
                <a:cs typeface="Comic Sans MS"/>
                <a:sym typeface="Comic Sans MS"/>
              </a:rPr>
              <a:t>Anul colaborării cu părinții</a:t>
            </a:r>
            <a:endParaRPr lang="en-US" dirty="0"/>
          </a:p>
        </p:txBody>
      </p:sp>
      <p:sp>
        <p:nvSpPr>
          <p:cNvPr id="3" name="평행 사변형 2">
            <a:extLst>
              <a:ext uri="{FF2B5EF4-FFF2-40B4-BE49-F238E27FC236}">
                <a16:creationId xmlns:a16="http://schemas.microsoft.com/office/drawing/2014/main" id="{E9C2B27C-B5E0-4F39-92B1-FD0B20E00809}"/>
              </a:ext>
            </a:extLst>
          </p:cNvPr>
          <p:cNvSpPr/>
          <p:nvPr/>
        </p:nvSpPr>
        <p:spPr>
          <a:xfrm rot="5400000">
            <a:off x="9895020" y="4181778"/>
            <a:ext cx="2938388" cy="529907"/>
          </a:xfrm>
          <a:prstGeom prst="parallelogram">
            <a:avLst>
              <a:gd name="adj" fmla="val 43357"/>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평행 사변형 3">
            <a:extLst>
              <a:ext uri="{FF2B5EF4-FFF2-40B4-BE49-F238E27FC236}">
                <a16:creationId xmlns:a16="http://schemas.microsoft.com/office/drawing/2014/main" id="{49E1D3A0-982F-48AE-A6E0-5B8C8AF9CB1F}"/>
              </a:ext>
            </a:extLst>
          </p:cNvPr>
          <p:cNvSpPr/>
          <p:nvPr/>
        </p:nvSpPr>
        <p:spPr>
          <a:xfrm rot="21399698" flipH="1">
            <a:off x="8325718" y="5783716"/>
            <a:ext cx="1917157" cy="279471"/>
          </a:xfrm>
          <a:prstGeom prst="parallelogram">
            <a:avLst>
              <a:gd name="adj" fmla="val 181144"/>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평행 사변형 4">
            <a:extLst>
              <a:ext uri="{FF2B5EF4-FFF2-40B4-BE49-F238E27FC236}">
                <a16:creationId xmlns:a16="http://schemas.microsoft.com/office/drawing/2014/main" id="{4B1606B3-B588-473A-9A47-1C97C732B20D}"/>
              </a:ext>
            </a:extLst>
          </p:cNvPr>
          <p:cNvSpPr/>
          <p:nvPr/>
        </p:nvSpPr>
        <p:spPr>
          <a:xfrm rot="21399698" flipH="1">
            <a:off x="6919770" y="5861773"/>
            <a:ext cx="1917157" cy="285479"/>
          </a:xfrm>
          <a:prstGeom prst="parallelogram">
            <a:avLst>
              <a:gd name="adj" fmla="val 181069"/>
            </a:avLst>
          </a:prstGeom>
          <a:solidFill>
            <a:schemeClr val="accent3">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평행 사변형 5">
            <a:extLst>
              <a:ext uri="{FF2B5EF4-FFF2-40B4-BE49-F238E27FC236}">
                <a16:creationId xmlns:a16="http://schemas.microsoft.com/office/drawing/2014/main" id="{87133097-D305-4A1D-9FEA-38789E430A79}"/>
              </a:ext>
            </a:extLst>
          </p:cNvPr>
          <p:cNvSpPr/>
          <p:nvPr/>
        </p:nvSpPr>
        <p:spPr>
          <a:xfrm rot="21399698" flipH="1">
            <a:off x="5519596" y="5942523"/>
            <a:ext cx="1914949" cy="290684"/>
          </a:xfrm>
          <a:prstGeom prst="parallelogram">
            <a:avLst>
              <a:gd name="adj" fmla="val 175882"/>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평행 사변형 6">
            <a:extLst>
              <a:ext uri="{FF2B5EF4-FFF2-40B4-BE49-F238E27FC236}">
                <a16:creationId xmlns:a16="http://schemas.microsoft.com/office/drawing/2014/main" id="{2AEBCE76-4565-4C75-9930-95BA954C5906}"/>
              </a:ext>
            </a:extLst>
          </p:cNvPr>
          <p:cNvSpPr/>
          <p:nvPr/>
        </p:nvSpPr>
        <p:spPr>
          <a:xfrm rot="21399698" flipH="1">
            <a:off x="9728817" y="5711511"/>
            <a:ext cx="1917157" cy="278560"/>
          </a:xfrm>
          <a:prstGeom prst="parallelogram">
            <a:avLst>
              <a:gd name="adj" fmla="val 190206"/>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a:extLst>
              <a:ext uri="{FF2B5EF4-FFF2-40B4-BE49-F238E27FC236}">
                <a16:creationId xmlns:a16="http://schemas.microsoft.com/office/drawing/2014/main" id="{05C300F0-D05C-4A7C-91BE-AEAF0BB388ED}"/>
              </a:ext>
            </a:extLst>
          </p:cNvPr>
          <p:cNvGrpSpPr/>
          <p:nvPr/>
        </p:nvGrpSpPr>
        <p:grpSpPr>
          <a:xfrm>
            <a:off x="9725028" y="3104338"/>
            <a:ext cx="1904996" cy="2914650"/>
            <a:chOff x="9725028" y="3143250"/>
            <a:chExt cx="1904996" cy="2914650"/>
          </a:xfrm>
        </p:grpSpPr>
        <p:sp>
          <p:nvSpPr>
            <p:cNvPr id="9" name="평행 사변형 8">
              <a:extLst>
                <a:ext uri="{FF2B5EF4-FFF2-40B4-BE49-F238E27FC236}">
                  <a16:creationId xmlns:a16="http://schemas.microsoft.com/office/drawing/2014/main" id="{303A401D-5C3C-4EB9-ABED-7ED43F3C12F2}"/>
                </a:ext>
              </a:extLst>
            </p:cNvPr>
            <p:cNvSpPr/>
            <p:nvPr/>
          </p:nvSpPr>
          <p:spPr>
            <a:xfrm rot="5400000" flipH="1">
              <a:off x="9558336" y="3986212"/>
              <a:ext cx="2752725" cy="1390651"/>
            </a:xfrm>
            <a:prstGeom prst="parallelogram">
              <a:avLst>
                <a:gd name="adj" fmla="val 569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평행 사변형 9">
              <a:extLst>
                <a:ext uri="{FF2B5EF4-FFF2-40B4-BE49-F238E27FC236}">
                  <a16:creationId xmlns:a16="http://schemas.microsoft.com/office/drawing/2014/main" id="{6164E677-E30E-466B-BC10-B58EF2AF0999}"/>
                </a:ext>
              </a:extLst>
            </p:cNvPr>
            <p:cNvSpPr/>
            <p:nvPr/>
          </p:nvSpPr>
          <p:spPr>
            <a:xfrm rot="16200000">
              <a:off x="8524877" y="4343401"/>
              <a:ext cx="2914649" cy="514348"/>
            </a:xfrm>
            <a:prstGeom prst="parallelogram">
              <a:avLst>
                <a:gd name="adj" fmla="val 48283"/>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Frame 7">
            <a:extLst>
              <a:ext uri="{FF2B5EF4-FFF2-40B4-BE49-F238E27FC236}">
                <a16:creationId xmlns:a16="http://schemas.microsoft.com/office/drawing/2014/main" id="{06429AFB-623F-44F2-8B8F-E6CBB2F85F23}"/>
              </a:ext>
            </a:extLst>
          </p:cNvPr>
          <p:cNvSpPr>
            <a:spLocks noChangeAspect="1"/>
          </p:cNvSpPr>
          <p:nvPr/>
        </p:nvSpPr>
        <p:spPr>
          <a:xfrm>
            <a:off x="8541383" y="2523589"/>
            <a:ext cx="1485345" cy="1485345"/>
          </a:xfrm>
          <a:prstGeom prst="rect">
            <a:avLst/>
          </a:prstGeom>
          <a:solidFill>
            <a:schemeClr val="accent2"/>
          </a:solidFill>
          <a:ln>
            <a:noFill/>
          </a:ln>
          <a:effectLst>
            <a:outerShdw blurRad="63500" sx="102000" sy="102000" algn="ctr" rotWithShape="0">
              <a:prstClr val="black">
                <a:alpha val="40000"/>
              </a:prstClr>
            </a:outerShdw>
          </a:effectLst>
          <a:scene3d>
            <a:camera prst="isometricOffAxis2Top">
              <a:rot lat="20400000" lon="4800000" rev="16380000"/>
            </a:camera>
            <a:lightRig rig="balanced" dir="t"/>
          </a:scene3d>
          <a:sp3d extrusionH="387350">
            <a:extrusionClr>
              <a:schemeClr val="accent2"/>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2" name="Frame 7">
            <a:extLst>
              <a:ext uri="{FF2B5EF4-FFF2-40B4-BE49-F238E27FC236}">
                <a16:creationId xmlns:a16="http://schemas.microsoft.com/office/drawing/2014/main" id="{4F2CB107-0010-4B85-BF0A-D56DBF7AF639}"/>
              </a:ext>
            </a:extLst>
          </p:cNvPr>
          <p:cNvSpPr>
            <a:spLocks noChangeAspect="1"/>
          </p:cNvSpPr>
          <p:nvPr/>
        </p:nvSpPr>
        <p:spPr>
          <a:xfrm>
            <a:off x="9937676" y="2069642"/>
            <a:ext cx="1485345" cy="1485345"/>
          </a:xfrm>
          <a:prstGeom prst="rect">
            <a:avLst/>
          </a:prstGeom>
          <a:solidFill>
            <a:schemeClr val="accent1"/>
          </a:solidFill>
          <a:ln>
            <a:noFill/>
          </a:ln>
          <a:effectLst>
            <a:outerShdw blurRad="63500" sx="102000" sy="102000" algn="ctr" rotWithShape="0">
              <a:prstClr val="black">
                <a:alpha val="40000"/>
              </a:prstClr>
            </a:outerShdw>
          </a:effectLst>
          <a:scene3d>
            <a:camera prst="isometricOffAxis2Top">
              <a:rot lat="20400000" lon="4800000" rev="16380000"/>
            </a:camera>
            <a:lightRig rig="balanced" dir="t"/>
          </a:scene3d>
          <a:sp3d extrusionH="387350" prstMaterial="plastic">
            <a:extrusionClr>
              <a:schemeClr val="accent1">
                <a:lumMod val="75000"/>
              </a:schemeClr>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nvGrpSpPr>
          <p:cNvPr id="13" name="그룹 12">
            <a:extLst>
              <a:ext uri="{FF2B5EF4-FFF2-40B4-BE49-F238E27FC236}">
                <a16:creationId xmlns:a16="http://schemas.microsoft.com/office/drawing/2014/main" id="{DE112470-58C8-4887-9625-20729A2D6FCB}"/>
              </a:ext>
            </a:extLst>
          </p:cNvPr>
          <p:cNvGrpSpPr/>
          <p:nvPr/>
        </p:nvGrpSpPr>
        <p:grpSpPr>
          <a:xfrm>
            <a:off x="8325132" y="3554986"/>
            <a:ext cx="1904995" cy="2530676"/>
            <a:chOff x="9725028" y="3186479"/>
            <a:chExt cx="1904995" cy="2871420"/>
          </a:xfrm>
        </p:grpSpPr>
        <p:sp>
          <p:nvSpPr>
            <p:cNvPr id="14" name="평행 사변형 13">
              <a:extLst>
                <a:ext uri="{FF2B5EF4-FFF2-40B4-BE49-F238E27FC236}">
                  <a16:creationId xmlns:a16="http://schemas.microsoft.com/office/drawing/2014/main" id="{B5CC33B5-6EB7-4EE9-B08B-09BA2712915D}"/>
                </a:ext>
              </a:extLst>
            </p:cNvPr>
            <p:cNvSpPr/>
            <p:nvPr/>
          </p:nvSpPr>
          <p:spPr>
            <a:xfrm rot="5400000" flipH="1">
              <a:off x="9594568" y="4022444"/>
              <a:ext cx="2680259" cy="1390651"/>
            </a:xfrm>
            <a:prstGeom prst="parallelogram">
              <a:avLst>
                <a:gd name="adj" fmla="val 5690"/>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평행 사변형 14">
              <a:extLst>
                <a:ext uri="{FF2B5EF4-FFF2-40B4-BE49-F238E27FC236}">
                  <a16:creationId xmlns:a16="http://schemas.microsoft.com/office/drawing/2014/main" id="{9DCEDA67-3D94-430D-88DA-01ADCC39EABE}"/>
                </a:ext>
              </a:extLst>
            </p:cNvPr>
            <p:cNvSpPr/>
            <p:nvPr/>
          </p:nvSpPr>
          <p:spPr>
            <a:xfrm rot="16200000">
              <a:off x="8546492" y="4365015"/>
              <a:ext cx="2871420" cy="514348"/>
            </a:xfrm>
            <a:prstGeom prst="parallelogram">
              <a:avLst>
                <a:gd name="adj" fmla="val 48283"/>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id="{39B5DC6F-5CC9-42D0-831B-55DF9549F282}"/>
              </a:ext>
            </a:extLst>
          </p:cNvPr>
          <p:cNvGrpSpPr/>
          <p:nvPr/>
        </p:nvGrpSpPr>
        <p:grpSpPr>
          <a:xfrm>
            <a:off x="6923140" y="4002862"/>
            <a:ext cx="1904993" cy="2171948"/>
            <a:chOff x="9725029" y="3240383"/>
            <a:chExt cx="1904993" cy="2817516"/>
          </a:xfrm>
        </p:grpSpPr>
        <p:sp>
          <p:nvSpPr>
            <p:cNvPr id="17" name="평행 사변형 16">
              <a:extLst>
                <a:ext uri="{FF2B5EF4-FFF2-40B4-BE49-F238E27FC236}">
                  <a16:creationId xmlns:a16="http://schemas.microsoft.com/office/drawing/2014/main" id="{B730DBB7-D786-4F2D-AEDF-4AABB1A41D69}"/>
                </a:ext>
              </a:extLst>
            </p:cNvPr>
            <p:cNvSpPr/>
            <p:nvPr/>
          </p:nvSpPr>
          <p:spPr>
            <a:xfrm rot="5400000" flipH="1">
              <a:off x="9598017" y="4025893"/>
              <a:ext cx="2673360" cy="1390651"/>
            </a:xfrm>
            <a:prstGeom prst="parallelogram">
              <a:avLst>
                <a:gd name="adj" fmla="val 5690"/>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평행 사변형 17">
              <a:extLst>
                <a:ext uri="{FF2B5EF4-FFF2-40B4-BE49-F238E27FC236}">
                  <a16:creationId xmlns:a16="http://schemas.microsoft.com/office/drawing/2014/main" id="{8381E8CE-8176-40B0-A17B-5D871D581E43}"/>
                </a:ext>
              </a:extLst>
            </p:cNvPr>
            <p:cNvSpPr/>
            <p:nvPr/>
          </p:nvSpPr>
          <p:spPr>
            <a:xfrm rot="16200000">
              <a:off x="8573445" y="4391967"/>
              <a:ext cx="2817516" cy="514348"/>
            </a:xfrm>
            <a:prstGeom prst="parallelogram">
              <a:avLst>
                <a:gd name="adj" fmla="val 48283"/>
              </a:avLst>
            </a:prstGeom>
            <a:solidFill>
              <a:schemeClr val="accent3">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Frame 7">
            <a:extLst>
              <a:ext uri="{FF2B5EF4-FFF2-40B4-BE49-F238E27FC236}">
                <a16:creationId xmlns:a16="http://schemas.microsoft.com/office/drawing/2014/main" id="{CE357815-FF31-467A-911C-98437A30BA4A}"/>
              </a:ext>
            </a:extLst>
          </p:cNvPr>
          <p:cNvSpPr>
            <a:spLocks noChangeAspect="1"/>
          </p:cNvSpPr>
          <p:nvPr/>
        </p:nvSpPr>
        <p:spPr>
          <a:xfrm>
            <a:off x="7127509" y="2977536"/>
            <a:ext cx="1485345" cy="1485345"/>
          </a:xfrm>
          <a:prstGeom prst="rect">
            <a:avLst/>
          </a:prstGeom>
          <a:solidFill>
            <a:schemeClr val="accent3"/>
          </a:solidFill>
          <a:ln>
            <a:noFill/>
          </a:ln>
          <a:effectLst>
            <a:outerShdw blurRad="63500" sx="102000" sy="102000" algn="ctr" rotWithShape="0">
              <a:prstClr val="black">
                <a:alpha val="40000"/>
              </a:prstClr>
            </a:outerShdw>
          </a:effectLst>
          <a:scene3d>
            <a:camera prst="isometricOffAxis2Top">
              <a:rot lat="20400000" lon="4800000" rev="16380000"/>
            </a:camera>
            <a:lightRig rig="balanced" dir="t"/>
          </a:scene3d>
          <a:sp3d extrusionH="387350">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0" name="Frame 7">
            <a:extLst>
              <a:ext uri="{FF2B5EF4-FFF2-40B4-BE49-F238E27FC236}">
                <a16:creationId xmlns:a16="http://schemas.microsoft.com/office/drawing/2014/main" id="{49502567-0F6A-4CEF-9960-9DF097FC1151}"/>
              </a:ext>
            </a:extLst>
          </p:cNvPr>
          <p:cNvSpPr>
            <a:spLocks noChangeAspect="1"/>
          </p:cNvSpPr>
          <p:nvPr/>
        </p:nvSpPr>
        <p:spPr>
          <a:xfrm>
            <a:off x="5732387" y="3431483"/>
            <a:ext cx="1485345" cy="1485345"/>
          </a:xfrm>
          <a:prstGeom prst="rect">
            <a:avLst/>
          </a:prstGeom>
          <a:solidFill>
            <a:schemeClr val="accent4"/>
          </a:solidFill>
          <a:ln>
            <a:noFill/>
          </a:ln>
          <a:effectLst>
            <a:outerShdw blurRad="63500" sx="102000" sy="102000" algn="ctr" rotWithShape="0">
              <a:prstClr val="black">
                <a:alpha val="40000"/>
              </a:prstClr>
            </a:outerShdw>
          </a:effectLst>
          <a:scene3d>
            <a:camera prst="isometricOffAxis2Top">
              <a:rot lat="20400000" lon="4800000" rev="16380000"/>
            </a:camera>
            <a:lightRig rig="balanced" dir="t"/>
          </a:scene3d>
          <a:sp3d extrusionH="387350">
            <a:extrusionClr>
              <a:schemeClr val="accent4"/>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1" name="자유형: 도형 20">
            <a:extLst>
              <a:ext uri="{FF2B5EF4-FFF2-40B4-BE49-F238E27FC236}">
                <a16:creationId xmlns:a16="http://schemas.microsoft.com/office/drawing/2014/main" id="{2EE36A41-FDAB-4B35-B596-20267E8A295A}"/>
              </a:ext>
            </a:extLst>
          </p:cNvPr>
          <p:cNvSpPr/>
          <p:nvPr/>
        </p:nvSpPr>
        <p:spPr>
          <a:xfrm>
            <a:off x="6359249" y="1997587"/>
            <a:ext cx="1298288" cy="2213501"/>
          </a:xfrm>
          <a:custGeom>
            <a:avLst/>
            <a:gdLst>
              <a:gd name="connsiteX0" fmla="*/ 397471 w 1298288"/>
              <a:gd name="connsiteY0" fmla="*/ 1183376 h 2213501"/>
              <a:gd name="connsiteX1" fmla="*/ 591029 w 1298288"/>
              <a:gd name="connsiteY1" fmla="*/ 1183376 h 2213501"/>
              <a:gd name="connsiteX2" fmla="*/ 603496 w 1298288"/>
              <a:gd name="connsiteY2" fmla="*/ 1183376 h 2213501"/>
              <a:gd name="connsiteX3" fmla="*/ 879041 w 1298288"/>
              <a:gd name="connsiteY3" fmla="*/ 1183376 h 2213501"/>
              <a:gd name="connsiteX4" fmla="*/ 1022783 w 1298288"/>
              <a:gd name="connsiteY4" fmla="*/ 1355645 h 2213501"/>
              <a:gd name="connsiteX5" fmla="*/ 1029545 w 1298288"/>
              <a:gd name="connsiteY5" fmla="*/ 1377515 h 2213501"/>
              <a:gd name="connsiteX6" fmla="*/ 1052261 w 1298288"/>
              <a:gd name="connsiteY6" fmla="*/ 1821895 h 2213501"/>
              <a:gd name="connsiteX7" fmla="*/ 988499 w 1298288"/>
              <a:gd name="connsiteY7" fmla="*/ 1825170 h 2213501"/>
              <a:gd name="connsiteX8" fmla="*/ 839263 w 1298288"/>
              <a:gd name="connsiteY8" fmla="*/ 1690462 h 2213501"/>
              <a:gd name="connsiteX9" fmla="*/ 827852 w 1298288"/>
              <a:gd name="connsiteY9" fmla="*/ 1467215 h 2213501"/>
              <a:gd name="connsiteX10" fmla="*/ 603496 w 1298288"/>
              <a:gd name="connsiteY10" fmla="*/ 1198273 h 2213501"/>
              <a:gd name="connsiteX11" fmla="*/ 603496 w 1298288"/>
              <a:gd name="connsiteY11" fmla="*/ 2082755 h 2213501"/>
              <a:gd name="connsiteX12" fmla="*/ 472749 w 1298288"/>
              <a:gd name="connsiteY12" fmla="*/ 2213501 h 2213501"/>
              <a:gd name="connsiteX13" fmla="*/ 397471 w 1298288"/>
              <a:gd name="connsiteY13" fmla="*/ 2213501 h 2213501"/>
              <a:gd name="connsiteX14" fmla="*/ 617337 w 1298288"/>
              <a:gd name="connsiteY14" fmla="*/ 406715 h 2213501"/>
              <a:gd name="connsiteX15" fmla="*/ 652995 w 1298288"/>
              <a:gd name="connsiteY15" fmla="*/ 406715 h 2213501"/>
              <a:gd name="connsiteX16" fmla="*/ 883479 w 1298288"/>
              <a:gd name="connsiteY16" fmla="*/ 637199 h 2213501"/>
              <a:gd name="connsiteX17" fmla="*/ 883479 w 1298288"/>
              <a:gd name="connsiteY17" fmla="*/ 769953 h 2213501"/>
              <a:gd name="connsiteX18" fmla="*/ 1294261 w 1298288"/>
              <a:gd name="connsiteY18" fmla="*/ 966364 h 2213501"/>
              <a:gd name="connsiteX19" fmla="*/ 1297589 w 1298288"/>
              <a:gd name="connsiteY19" fmla="*/ 975714 h 2213501"/>
              <a:gd name="connsiteX20" fmla="*/ 1276881 w 1298288"/>
              <a:gd name="connsiteY20" fmla="*/ 1019032 h 2213501"/>
              <a:gd name="connsiteX21" fmla="*/ 1075611 w 1298288"/>
              <a:gd name="connsiteY21" fmla="*/ 1090084 h 2213501"/>
              <a:gd name="connsiteX22" fmla="*/ 883479 w 1298288"/>
              <a:gd name="connsiteY22" fmla="*/ 998218 h 2213501"/>
              <a:gd name="connsiteX23" fmla="*/ 883479 w 1298288"/>
              <a:gd name="connsiteY23" fmla="*/ 1151522 h 2213501"/>
              <a:gd name="connsiteX24" fmla="*/ 386906 w 1298288"/>
              <a:gd name="connsiteY24" fmla="*/ 1151522 h 2213501"/>
              <a:gd name="connsiteX25" fmla="*/ 386906 w 1298288"/>
              <a:gd name="connsiteY25" fmla="*/ 871011 h 2213501"/>
              <a:gd name="connsiteX26" fmla="*/ 100742 w 1298288"/>
              <a:gd name="connsiteY26" fmla="*/ 1212273 h 2213501"/>
              <a:gd name="connsiteX27" fmla="*/ 90758 w 1298288"/>
              <a:gd name="connsiteY27" fmla="*/ 1213171 h 2213501"/>
              <a:gd name="connsiteX28" fmla="*/ 53991 w 1298288"/>
              <a:gd name="connsiteY28" fmla="*/ 1182320 h 2213501"/>
              <a:gd name="connsiteX29" fmla="*/ 35290 w 1298288"/>
              <a:gd name="connsiteY29" fmla="*/ 969692 h 2213501"/>
              <a:gd name="connsiteX30" fmla="*/ 443431 w 1298288"/>
              <a:gd name="connsiteY30" fmla="*/ 482944 h 2213501"/>
              <a:gd name="connsiteX31" fmla="*/ 452834 w 1298288"/>
              <a:gd name="connsiteY31" fmla="*/ 475813 h 2213501"/>
              <a:gd name="connsiteX32" fmla="*/ 617337 w 1298288"/>
              <a:gd name="connsiteY32" fmla="*/ 406715 h 2213501"/>
              <a:gd name="connsiteX33" fmla="*/ 717074 w 1298288"/>
              <a:gd name="connsiteY33" fmla="*/ 0 h 2213501"/>
              <a:gd name="connsiteX34" fmla="*/ 941589 w 1298288"/>
              <a:gd name="connsiteY34" fmla="*/ 192818 h 2213501"/>
              <a:gd name="connsiteX35" fmla="*/ 717074 w 1298288"/>
              <a:gd name="connsiteY35" fmla="*/ 385637 h 2213501"/>
              <a:gd name="connsiteX36" fmla="*/ 492560 w 1298288"/>
              <a:gd name="connsiteY36" fmla="*/ 192818 h 2213501"/>
              <a:gd name="connsiteX37" fmla="*/ 717074 w 1298288"/>
              <a:gd name="connsiteY37" fmla="*/ 0 h 221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288" h="2213501">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chemeClr val="accent6"/>
          </a:solidFill>
          <a:ln w="5279" cap="flat">
            <a:noFill/>
            <a:prstDash val="solid"/>
            <a:miter/>
          </a:ln>
        </p:spPr>
        <p:txBody>
          <a:bodyPr rtlCol="0" anchor="ctr"/>
          <a:lstStyle/>
          <a:p>
            <a:endParaRPr lang="ko-KR" altLang="en-US"/>
          </a:p>
        </p:txBody>
      </p:sp>
      <p:grpSp>
        <p:nvGrpSpPr>
          <p:cNvPr id="22" name="그룹 21">
            <a:extLst>
              <a:ext uri="{FF2B5EF4-FFF2-40B4-BE49-F238E27FC236}">
                <a16:creationId xmlns:a16="http://schemas.microsoft.com/office/drawing/2014/main" id="{4120E195-2D53-4042-B759-4433A418AF6B}"/>
              </a:ext>
            </a:extLst>
          </p:cNvPr>
          <p:cNvGrpSpPr/>
          <p:nvPr/>
        </p:nvGrpSpPr>
        <p:grpSpPr>
          <a:xfrm>
            <a:off x="5521327" y="4086999"/>
            <a:ext cx="1904992" cy="2171948"/>
            <a:chOff x="9725029" y="3240383"/>
            <a:chExt cx="1904992" cy="2817516"/>
          </a:xfrm>
        </p:grpSpPr>
        <p:sp>
          <p:nvSpPr>
            <p:cNvPr id="23" name="평행 사변형 22">
              <a:extLst>
                <a:ext uri="{FF2B5EF4-FFF2-40B4-BE49-F238E27FC236}">
                  <a16:creationId xmlns:a16="http://schemas.microsoft.com/office/drawing/2014/main" id="{B0FB72A6-DFFD-40DD-8B4A-E7705F7A1F8D}"/>
                </a:ext>
              </a:extLst>
            </p:cNvPr>
            <p:cNvSpPr/>
            <p:nvPr/>
          </p:nvSpPr>
          <p:spPr>
            <a:xfrm rot="5400000" flipH="1">
              <a:off x="9859446" y="4287321"/>
              <a:ext cx="2150500" cy="1390651"/>
            </a:xfrm>
            <a:prstGeom prst="parallelogram">
              <a:avLst>
                <a:gd name="adj" fmla="val 5690"/>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평행 사변형 23">
              <a:extLst>
                <a:ext uri="{FF2B5EF4-FFF2-40B4-BE49-F238E27FC236}">
                  <a16:creationId xmlns:a16="http://schemas.microsoft.com/office/drawing/2014/main" id="{AFC01B50-9B27-4D69-A602-971F5F1E18E9}"/>
                </a:ext>
              </a:extLst>
            </p:cNvPr>
            <p:cNvSpPr/>
            <p:nvPr/>
          </p:nvSpPr>
          <p:spPr>
            <a:xfrm rot="16200000">
              <a:off x="8573445" y="4391967"/>
              <a:ext cx="2817516" cy="514348"/>
            </a:xfrm>
            <a:prstGeom prst="parallelogram">
              <a:avLst>
                <a:gd name="adj" fmla="val 48283"/>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5" name="Group 68">
            <a:extLst>
              <a:ext uri="{FF2B5EF4-FFF2-40B4-BE49-F238E27FC236}">
                <a16:creationId xmlns:a16="http://schemas.microsoft.com/office/drawing/2014/main" id="{DFD8EF96-B812-4BD3-8324-E99AF9E6DE24}"/>
              </a:ext>
            </a:extLst>
          </p:cNvPr>
          <p:cNvGrpSpPr/>
          <p:nvPr/>
        </p:nvGrpSpPr>
        <p:grpSpPr>
          <a:xfrm>
            <a:off x="10316536" y="1459304"/>
            <a:ext cx="782724" cy="1350186"/>
            <a:chOff x="10432357" y="212669"/>
            <a:chExt cx="612578" cy="1056688"/>
          </a:xfrm>
          <a:effectLst>
            <a:outerShdw blurRad="50800" dist="38100" algn="l" rotWithShape="0">
              <a:prstClr val="black">
                <a:alpha val="40000"/>
              </a:prstClr>
            </a:outerShdw>
          </a:effectLst>
          <a:scene3d>
            <a:camera prst="orthographicFront">
              <a:rot lat="0" lon="20699993" rev="0"/>
            </a:camera>
            <a:lightRig rig="threePt" dir="t"/>
          </a:scene3d>
        </p:grpSpPr>
        <p:sp>
          <p:nvSpPr>
            <p:cNvPr id="26" name="Freeform: Shape 69">
              <a:extLst>
                <a:ext uri="{FF2B5EF4-FFF2-40B4-BE49-F238E27FC236}">
                  <a16:creationId xmlns:a16="http://schemas.microsoft.com/office/drawing/2014/main" id="{CD0ABA17-D0F2-49A3-8CBF-38629A582424}"/>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rgbClr val="FCC901"/>
            </a:solidFill>
            <a:ln w="9525" cap="flat">
              <a:noFill/>
              <a:prstDash val="solid"/>
              <a:miter/>
            </a:ln>
            <a:sp3d extrusionH="279400"/>
          </p:spPr>
          <p:txBody>
            <a:bodyPr rtlCol="0" anchor="ctr"/>
            <a:lstStyle/>
            <a:p>
              <a:endParaRPr lang="en-US"/>
            </a:p>
          </p:txBody>
        </p:sp>
        <p:sp>
          <p:nvSpPr>
            <p:cNvPr id="27" name="Freeform: Shape 70">
              <a:extLst>
                <a:ext uri="{FF2B5EF4-FFF2-40B4-BE49-F238E27FC236}">
                  <a16:creationId xmlns:a16="http://schemas.microsoft.com/office/drawing/2014/main" id="{E38EDFEF-9024-4EA4-8D1D-F3B972AEB69D}"/>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a:sp3d extrusionH="279400"/>
          </p:spPr>
          <p:txBody>
            <a:bodyPr rtlCol="0" anchor="ctr"/>
            <a:lstStyle/>
            <a:p>
              <a:endParaRPr lang="en-US"/>
            </a:p>
          </p:txBody>
        </p:sp>
        <p:sp>
          <p:nvSpPr>
            <p:cNvPr id="28" name="Freeform: Shape 71">
              <a:extLst>
                <a:ext uri="{FF2B5EF4-FFF2-40B4-BE49-F238E27FC236}">
                  <a16:creationId xmlns:a16="http://schemas.microsoft.com/office/drawing/2014/main" id="{D56BE36E-BC11-42DA-A13D-FE5353BC6C57}"/>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rgbClr val="F73823"/>
            </a:solidFill>
            <a:ln w="9525" cap="flat">
              <a:noFill/>
              <a:prstDash val="solid"/>
              <a:miter/>
            </a:ln>
            <a:sp3d extrusionH="279400"/>
          </p:spPr>
          <p:txBody>
            <a:bodyPr rtlCol="0" anchor="ctr"/>
            <a:lstStyle/>
            <a:p>
              <a:endParaRPr lang="en-US"/>
            </a:p>
          </p:txBody>
        </p:sp>
        <p:sp>
          <p:nvSpPr>
            <p:cNvPr id="29" name="Freeform: Shape 72">
              <a:extLst>
                <a:ext uri="{FF2B5EF4-FFF2-40B4-BE49-F238E27FC236}">
                  <a16:creationId xmlns:a16="http://schemas.microsoft.com/office/drawing/2014/main" id="{644F70EE-9A15-40A4-B473-B6934F577531}"/>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rgbClr val="FCC901"/>
            </a:solidFill>
            <a:ln w="9525" cap="flat">
              <a:noFill/>
              <a:prstDash val="solid"/>
              <a:miter/>
            </a:ln>
            <a:sp3d extrusionH="279400"/>
          </p:spPr>
          <p:txBody>
            <a:bodyPr rtlCol="0" anchor="ctr"/>
            <a:lstStyle/>
            <a:p>
              <a:endParaRPr lang="en-US"/>
            </a:p>
          </p:txBody>
        </p:sp>
        <p:sp>
          <p:nvSpPr>
            <p:cNvPr id="30" name="Freeform: Shape 73">
              <a:extLst>
                <a:ext uri="{FF2B5EF4-FFF2-40B4-BE49-F238E27FC236}">
                  <a16:creationId xmlns:a16="http://schemas.microsoft.com/office/drawing/2014/main" id="{7AE196A1-FA3E-4BBE-9E25-A09503278D0D}"/>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rgbClr val="F3C000"/>
            </a:solidFill>
            <a:ln w="9525" cap="flat">
              <a:noFill/>
              <a:prstDash val="solid"/>
              <a:miter/>
            </a:ln>
            <a:sp3d extrusionH="279400"/>
          </p:spPr>
          <p:txBody>
            <a:bodyPr rtlCol="0" anchor="ctr"/>
            <a:lstStyle/>
            <a:p>
              <a:endParaRPr lang="en-US"/>
            </a:p>
          </p:txBody>
        </p:sp>
        <p:sp>
          <p:nvSpPr>
            <p:cNvPr id="31" name="Freeform: Shape 74">
              <a:extLst>
                <a:ext uri="{FF2B5EF4-FFF2-40B4-BE49-F238E27FC236}">
                  <a16:creationId xmlns:a16="http://schemas.microsoft.com/office/drawing/2014/main" id="{C10D3B24-B06B-4CDB-B3B0-069305CA7551}"/>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rgbClr val="F65B31"/>
            </a:solidFill>
            <a:ln w="9525" cap="flat">
              <a:noFill/>
              <a:prstDash val="solid"/>
              <a:miter/>
            </a:ln>
            <a:sp3d extrusionH="279400"/>
          </p:spPr>
          <p:txBody>
            <a:bodyPr rtlCol="0" anchor="ctr"/>
            <a:lstStyle/>
            <a:p>
              <a:endParaRPr lang="en-US"/>
            </a:p>
          </p:txBody>
        </p:sp>
        <p:sp>
          <p:nvSpPr>
            <p:cNvPr id="32" name="Freeform: Shape 75">
              <a:extLst>
                <a:ext uri="{FF2B5EF4-FFF2-40B4-BE49-F238E27FC236}">
                  <a16:creationId xmlns:a16="http://schemas.microsoft.com/office/drawing/2014/main" id="{B6B84D26-E938-4272-ABB8-701C171A5945}"/>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a:sp3d extrusionH="279400"/>
          </p:spPr>
          <p:txBody>
            <a:bodyPr rtlCol="0" anchor="ctr"/>
            <a:lstStyle/>
            <a:p>
              <a:endParaRPr lang="en-US"/>
            </a:p>
          </p:txBody>
        </p:sp>
        <p:sp>
          <p:nvSpPr>
            <p:cNvPr id="33" name="Freeform: Shape 76">
              <a:extLst>
                <a:ext uri="{FF2B5EF4-FFF2-40B4-BE49-F238E27FC236}">
                  <a16:creationId xmlns:a16="http://schemas.microsoft.com/office/drawing/2014/main" id="{CE3F37F7-8B8C-4A40-9DBA-1929D16BEFF5}"/>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a:sp3d extrusionH="279400"/>
          </p:spPr>
          <p:txBody>
            <a:bodyPr rtlCol="0" anchor="ctr"/>
            <a:lstStyle/>
            <a:p>
              <a:endParaRPr lang="en-US"/>
            </a:p>
          </p:txBody>
        </p:sp>
      </p:grpSp>
      <p:grpSp>
        <p:nvGrpSpPr>
          <p:cNvPr id="34" name="그룹 33">
            <a:extLst>
              <a:ext uri="{FF2B5EF4-FFF2-40B4-BE49-F238E27FC236}">
                <a16:creationId xmlns:a16="http://schemas.microsoft.com/office/drawing/2014/main" id="{AA02E29B-23EC-4367-A954-C4FC0AD7B3F0}"/>
              </a:ext>
            </a:extLst>
          </p:cNvPr>
          <p:cNvGrpSpPr/>
          <p:nvPr/>
        </p:nvGrpSpPr>
        <p:grpSpPr>
          <a:xfrm>
            <a:off x="10492737" y="3474067"/>
            <a:ext cx="883921" cy="219075"/>
            <a:chOff x="10489404" y="4966834"/>
            <a:chExt cx="883921" cy="219075"/>
          </a:xfrm>
        </p:grpSpPr>
        <p:sp>
          <p:nvSpPr>
            <p:cNvPr id="35" name="Freeform: Shape 38">
              <a:extLst>
                <a:ext uri="{FF2B5EF4-FFF2-40B4-BE49-F238E27FC236}">
                  <a16:creationId xmlns:a16="http://schemas.microsoft.com/office/drawing/2014/main" id="{FDCD4D6A-1E34-4890-BC28-FD713184DB1E}"/>
                </a:ext>
              </a:extLst>
            </p:cNvPr>
            <p:cNvSpPr/>
            <p:nvPr/>
          </p:nvSpPr>
          <p:spPr>
            <a:xfrm>
              <a:off x="11216460" y="4966834"/>
              <a:ext cx="156865" cy="219075"/>
            </a:xfrm>
            <a:custGeom>
              <a:avLst/>
              <a:gdLst/>
              <a:ahLst/>
              <a:cxnLst/>
              <a:rect l="l" t="t" r="r" b="b"/>
              <a:pathLst>
                <a:path w="156865" h="219075">
                  <a:moveTo>
                    <a:pt x="89297" y="63848"/>
                  </a:moveTo>
                  <a:lnTo>
                    <a:pt x="39142" y="138410"/>
                  </a:lnTo>
                  <a:lnTo>
                    <a:pt x="89297" y="138410"/>
                  </a:lnTo>
                  <a:close/>
                  <a:moveTo>
                    <a:pt x="94654" y="0"/>
                  </a:moveTo>
                  <a:lnTo>
                    <a:pt x="129778" y="0"/>
                  </a:lnTo>
                  <a:lnTo>
                    <a:pt x="129778" y="138410"/>
                  </a:lnTo>
                  <a:lnTo>
                    <a:pt x="156865" y="138410"/>
                  </a:lnTo>
                  <a:lnTo>
                    <a:pt x="156865" y="175171"/>
                  </a:lnTo>
                  <a:lnTo>
                    <a:pt x="129778" y="175171"/>
                  </a:lnTo>
                  <a:lnTo>
                    <a:pt x="129778" y="219075"/>
                  </a:lnTo>
                  <a:lnTo>
                    <a:pt x="89297" y="219075"/>
                  </a:lnTo>
                  <a:lnTo>
                    <a:pt x="89297" y="175171"/>
                  </a:lnTo>
                  <a:lnTo>
                    <a:pt x="0" y="175171"/>
                  </a:lnTo>
                  <a:lnTo>
                    <a:pt x="0" y="138559"/>
                  </a:lnTo>
                  <a:close/>
                </a:path>
              </a:pathLst>
            </a:custGeom>
            <a:solidFill>
              <a:schemeClr val="accent1"/>
            </a:solidFill>
            <a:ln>
              <a:noFill/>
            </a:ln>
            <a:effectLst/>
            <a:scene3d>
              <a:camera prst="isometricOffAxis1Right">
                <a:rot lat="1080000" lon="21000000" rev="0"/>
              </a:camera>
              <a:lightRig rig="soft" dir="t"/>
            </a:scene3d>
            <a:sp3d extrusionH="95250" prstMaterial="plastic">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36" name="Freeform: Shape 26">
              <a:extLst>
                <a:ext uri="{FF2B5EF4-FFF2-40B4-BE49-F238E27FC236}">
                  <a16:creationId xmlns:a16="http://schemas.microsoft.com/office/drawing/2014/main" id="{2F3F7618-6D60-4830-A22C-A3440F022FEE}"/>
                </a:ext>
              </a:extLst>
            </p:cNvPr>
            <p:cNvSpPr/>
            <p:nvPr/>
          </p:nvSpPr>
          <p:spPr>
            <a:xfrm>
              <a:off x="10489404" y="4999688"/>
              <a:ext cx="740176" cy="186221"/>
            </a:xfrm>
            <a:custGeom>
              <a:avLst/>
              <a:gdLst/>
              <a:ahLst/>
              <a:cxnLst/>
              <a:rect l="l" t="t" r="r" b="b"/>
              <a:pathLst>
                <a:path w="876858" h="253993">
                  <a:moveTo>
                    <a:pt x="738392" y="45708"/>
                  </a:moveTo>
                  <a:lnTo>
                    <a:pt x="738392" y="115360"/>
                  </a:lnTo>
                  <a:lnTo>
                    <a:pt x="765516" y="115360"/>
                  </a:lnTo>
                  <a:cubicBezTo>
                    <a:pt x="785049" y="115360"/>
                    <a:pt x="798109" y="114076"/>
                    <a:pt x="804695" y="111509"/>
                  </a:cubicBezTo>
                  <a:cubicBezTo>
                    <a:pt x="811280" y="108942"/>
                    <a:pt x="816443" y="104923"/>
                    <a:pt x="820182" y="99454"/>
                  </a:cubicBezTo>
                  <a:cubicBezTo>
                    <a:pt x="823921" y="93985"/>
                    <a:pt x="825791" y="87622"/>
                    <a:pt x="825791" y="80367"/>
                  </a:cubicBezTo>
                  <a:cubicBezTo>
                    <a:pt x="825791" y="71437"/>
                    <a:pt x="823168" y="64070"/>
                    <a:pt x="817922" y="58266"/>
                  </a:cubicBezTo>
                  <a:cubicBezTo>
                    <a:pt x="812676" y="52461"/>
                    <a:pt x="806034" y="48834"/>
                    <a:pt x="797997" y="47383"/>
                  </a:cubicBezTo>
                  <a:cubicBezTo>
                    <a:pt x="792082" y="46266"/>
                    <a:pt x="780194" y="45708"/>
                    <a:pt x="762335" y="45708"/>
                  </a:cubicBezTo>
                  <a:close/>
                  <a:moveTo>
                    <a:pt x="688832" y="4185"/>
                  </a:moveTo>
                  <a:lnTo>
                    <a:pt x="768362" y="4185"/>
                  </a:lnTo>
                  <a:cubicBezTo>
                    <a:pt x="798500" y="4185"/>
                    <a:pt x="818145" y="5413"/>
                    <a:pt x="827298" y="7869"/>
                  </a:cubicBezTo>
                  <a:cubicBezTo>
                    <a:pt x="841362" y="11552"/>
                    <a:pt x="853138" y="19561"/>
                    <a:pt x="862626" y="31895"/>
                  </a:cubicBezTo>
                  <a:cubicBezTo>
                    <a:pt x="872114" y="44229"/>
                    <a:pt x="876858" y="60163"/>
                    <a:pt x="876858" y="79697"/>
                  </a:cubicBezTo>
                  <a:cubicBezTo>
                    <a:pt x="876858" y="94766"/>
                    <a:pt x="874123" y="107435"/>
                    <a:pt x="868654" y="117704"/>
                  </a:cubicBezTo>
                  <a:cubicBezTo>
                    <a:pt x="863184" y="127973"/>
                    <a:pt x="856236" y="136038"/>
                    <a:pt x="847808" y="141898"/>
                  </a:cubicBezTo>
                  <a:cubicBezTo>
                    <a:pt x="839381" y="147758"/>
                    <a:pt x="830814" y="151637"/>
                    <a:pt x="822108" y="153534"/>
                  </a:cubicBezTo>
                  <a:cubicBezTo>
                    <a:pt x="810276" y="155878"/>
                    <a:pt x="793142" y="157050"/>
                    <a:pt x="770706" y="157050"/>
                  </a:cubicBezTo>
                  <a:lnTo>
                    <a:pt x="738392" y="157050"/>
                  </a:lnTo>
                  <a:lnTo>
                    <a:pt x="738392" y="249640"/>
                  </a:lnTo>
                  <a:lnTo>
                    <a:pt x="688832" y="249640"/>
                  </a:lnTo>
                  <a:close/>
                  <a:moveTo>
                    <a:pt x="460232" y="4185"/>
                  </a:moveTo>
                  <a:lnTo>
                    <a:pt x="642230" y="4185"/>
                  </a:lnTo>
                  <a:lnTo>
                    <a:pt x="642230" y="45708"/>
                  </a:lnTo>
                  <a:lnTo>
                    <a:pt x="509792" y="45708"/>
                  </a:lnTo>
                  <a:lnTo>
                    <a:pt x="509792" y="100124"/>
                  </a:lnTo>
                  <a:lnTo>
                    <a:pt x="633021" y="100124"/>
                  </a:lnTo>
                  <a:lnTo>
                    <a:pt x="633021" y="141479"/>
                  </a:lnTo>
                  <a:lnTo>
                    <a:pt x="509792" y="141479"/>
                  </a:lnTo>
                  <a:lnTo>
                    <a:pt x="509792" y="208285"/>
                  </a:lnTo>
                  <a:lnTo>
                    <a:pt x="646918" y="208285"/>
                  </a:lnTo>
                  <a:lnTo>
                    <a:pt x="646918" y="249640"/>
                  </a:lnTo>
                  <a:lnTo>
                    <a:pt x="460232" y="249640"/>
                  </a:lnTo>
                  <a:close/>
                  <a:moveTo>
                    <a:pt x="223577" y="4185"/>
                  </a:moveTo>
                  <a:lnTo>
                    <a:pt x="418635" y="4185"/>
                  </a:lnTo>
                  <a:lnTo>
                    <a:pt x="418635" y="45708"/>
                  </a:lnTo>
                  <a:lnTo>
                    <a:pt x="345969" y="45708"/>
                  </a:lnTo>
                  <a:lnTo>
                    <a:pt x="345969" y="249640"/>
                  </a:lnTo>
                  <a:lnTo>
                    <a:pt x="296409" y="249640"/>
                  </a:lnTo>
                  <a:lnTo>
                    <a:pt x="296409" y="45708"/>
                  </a:lnTo>
                  <a:lnTo>
                    <a:pt x="223577" y="45708"/>
                  </a:lnTo>
                  <a:close/>
                  <a:moveTo>
                    <a:pt x="98449" y="0"/>
                  </a:moveTo>
                  <a:cubicBezTo>
                    <a:pt x="129257" y="0"/>
                    <a:pt x="152446" y="6753"/>
                    <a:pt x="168017" y="20259"/>
                  </a:cubicBezTo>
                  <a:cubicBezTo>
                    <a:pt x="183588" y="33765"/>
                    <a:pt x="191765" y="51792"/>
                    <a:pt x="192546" y="74339"/>
                  </a:cubicBezTo>
                  <a:lnTo>
                    <a:pt x="142986" y="76516"/>
                  </a:lnTo>
                  <a:cubicBezTo>
                    <a:pt x="140865" y="63903"/>
                    <a:pt x="136317" y="54833"/>
                    <a:pt x="129341" y="49308"/>
                  </a:cubicBezTo>
                  <a:cubicBezTo>
                    <a:pt x="122364" y="43783"/>
                    <a:pt x="111900" y="41020"/>
                    <a:pt x="97947" y="41020"/>
                  </a:cubicBezTo>
                  <a:cubicBezTo>
                    <a:pt x="83548" y="41020"/>
                    <a:pt x="72274" y="43978"/>
                    <a:pt x="64126" y="49894"/>
                  </a:cubicBezTo>
                  <a:cubicBezTo>
                    <a:pt x="58880" y="53689"/>
                    <a:pt x="56257" y="58768"/>
                    <a:pt x="56257" y="65130"/>
                  </a:cubicBezTo>
                  <a:cubicBezTo>
                    <a:pt x="56257" y="70935"/>
                    <a:pt x="58712" y="75902"/>
                    <a:pt x="63624" y="80032"/>
                  </a:cubicBezTo>
                  <a:cubicBezTo>
                    <a:pt x="69874" y="85278"/>
                    <a:pt x="85055" y="90747"/>
                    <a:pt x="109165" y="96440"/>
                  </a:cubicBezTo>
                  <a:cubicBezTo>
                    <a:pt x="133275" y="102133"/>
                    <a:pt x="151107" y="108021"/>
                    <a:pt x="162659" y="114104"/>
                  </a:cubicBezTo>
                  <a:cubicBezTo>
                    <a:pt x="174212" y="120188"/>
                    <a:pt x="183254" y="128503"/>
                    <a:pt x="189783" y="139052"/>
                  </a:cubicBezTo>
                  <a:cubicBezTo>
                    <a:pt x="196313" y="149600"/>
                    <a:pt x="199578" y="162631"/>
                    <a:pt x="199578" y="178147"/>
                  </a:cubicBezTo>
                  <a:cubicBezTo>
                    <a:pt x="199578" y="192211"/>
                    <a:pt x="195671" y="205382"/>
                    <a:pt x="187858" y="217661"/>
                  </a:cubicBezTo>
                  <a:cubicBezTo>
                    <a:pt x="180044" y="229939"/>
                    <a:pt x="168994" y="239064"/>
                    <a:pt x="154706" y="245036"/>
                  </a:cubicBezTo>
                  <a:cubicBezTo>
                    <a:pt x="140419" y="251007"/>
                    <a:pt x="122615" y="253993"/>
                    <a:pt x="101296" y="253993"/>
                  </a:cubicBezTo>
                  <a:cubicBezTo>
                    <a:pt x="70265" y="253993"/>
                    <a:pt x="46434" y="246822"/>
                    <a:pt x="29802" y="232478"/>
                  </a:cubicBezTo>
                  <a:cubicBezTo>
                    <a:pt x="13171" y="218135"/>
                    <a:pt x="3237" y="197234"/>
                    <a:pt x="0" y="169775"/>
                  </a:cubicBezTo>
                  <a:lnTo>
                    <a:pt x="48220" y="165087"/>
                  </a:lnTo>
                  <a:cubicBezTo>
                    <a:pt x="51122" y="181272"/>
                    <a:pt x="57010" y="193160"/>
                    <a:pt x="65884" y="200750"/>
                  </a:cubicBezTo>
                  <a:cubicBezTo>
                    <a:pt x="74758" y="208340"/>
                    <a:pt x="86729" y="212135"/>
                    <a:pt x="101798" y="212135"/>
                  </a:cubicBezTo>
                  <a:cubicBezTo>
                    <a:pt x="117760" y="212135"/>
                    <a:pt x="129787" y="208759"/>
                    <a:pt x="137880" y="202006"/>
                  </a:cubicBezTo>
                  <a:cubicBezTo>
                    <a:pt x="145972" y="195253"/>
                    <a:pt x="150018" y="187356"/>
                    <a:pt x="150018" y="178314"/>
                  </a:cubicBezTo>
                  <a:cubicBezTo>
                    <a:pt x="150018" y="172510"/>
                    <a:pt x="148316" y="167571"/>
                    <a:pt x="144912" y="163497"/>
                  </a:cubicBezTo>
                  <a:cubicBezTo>
                    <a:pt x="141507" y="159422"/>
                    <a:pt x="135563" y="155878"/>
                    <a:pt x="127080" y="152865"/>
                  </a:cubicBezTo>
                  <a:cubicBezTo>
                    <a:pt x="121276" y="150855"/>
                    <a:pt x="108049" y="147284"/>
                    <a:pt x="87399" y="142149"/>
                  </a:cubicBezTo>
                  <a:cubicBezTo>
                    <a:pt x="60833" y="135563"/>
                    <a:pt x="42192" y="127471"/>
                    <a:pt x="31477" y="117871"/>
                  </a:cubicBezTo>
                  <a:cubicBezTo>
                    <a:pt x="16408" y="104365"/>
                    <a:pt x="8873" y="87901"/>
                    <a:pt x="8873" y="68479"/>
                  </a:cubicBezTo>
                  <a:cubicBezTo>
                    <a:pt x="8873" y="55978"/>
                    <a:pt x="12417" y="44285"/>
                    <a:pt x="19505" y="33402"/>
                  </a:cubicBezTo>
                  <a:cubicBezTo>
                    <a:pt x="26593" y="22519"/>
                    <a:pt x="36807" y="14231"/>
                    <a:pt x="50145" y="8539"/>
                  </a:cubicBezTo>
                  <a:cubicBezTo>
                    <a:pt x="63484" y="2846"/>
                    <a:pt x="79585" y="0"/>
                    <a:pt x="98449" y="0"/>
                  </a:cubicBezTo>
                  <a:close/>
                </a:path>
              </a:pathLst>
            </a:custGeom>
            <a:solidFill>
              <a:schemeClr val="accent1"/>
            </a:solidFill>
            <a:ln>
              <a:noFill/>
            </a:ln>
            <a:effectLst/>
            <a:scene3d>
              <a:camera prst="isometricOffAxis1Right">
                <a:rot lat="1080000" lon="21000000" rev="0"/>
              </a:camera>
              <a:lightRig rig="soft" dir="t"/>
            </a:scene3d>
            <a:sp3d extrusionH="95250" prstMaterial="plastic">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grpSp>
      <p:grpSp>
        <p:nvGrpSpPr>
          <p:cNvPr id="37" name="그룹 36">
            <a:extLst>
              <a:ext uri="{FF2B5EF4-FFF2-40B4-BE49-F238E27FC236}">
                <a16:creationId xmlns:a16="http://schemas.microsoft.com/office/drawing/2014/main" id="{08523A88-6C95-4743-B652-CB792FED349B}"/>
              </a:ext>
            </a:extLst>
          </p:cNvPr>
          <p:cNvGrpSpPr/>
          <p:nvPr/>
        </p:nvGrpSpPr>
        <p:grpSpPr>
          <a:xfrm>
            <a:off x="9078800" y="3934199"/>
            <a:ext cx="888222" cy="222796"/>
            <a:chOff x="9023790" y="4963113"/>
            <a:chExt cx="888222" cy="222796"/>
          </a:xfrm>
        </p:grpSpPr>
        <p:sp>
          <p:nvSpPr>
            <p:cNvPr id="38" name="Freeform: Shape 37">
              <a:extLst>
                <a:ext uri="{FF2B5EF4-FFF2-40B4-BE49-F238E27FC236}">
                  <a16:creationId xmlns:a16="http://schemas.microsoft.com/office/drawing/2014/main" id="{37CD027F-A675-4CA8-BD37-0A7E49DF3E38}"/>
                </a:ext>
              </a:extLst>
            </p:cNvPr>
            <p:cNvSpPr/>
            <p:nvPr/>
          </p:nvSpPr>
          <p:spPr>
            <a:xfrm>
              <a:off x="9767054" y="4963113"/>
              <a:ext cx="144958" cy="222796"/>
            </a:xfrm>
            <a:custGeom>
              <a:avLst/>
              <a:gdLst/>
              <a:ahLst/>
              <a:cxnLst/>
              <a:rect l="l" t="t" r="r" b="b"/>
              <a:pathLst>
                <a:path w="144958" h="222796">
                  <a:moveTo>
                    <a:pt x="70395" y="0"/>
                  </a:moveTo>
                  <a:cubicBezTo>
                    <a:pt x="90934" y="0"/>
                    <a:pt x="107404" y="6549"/>
                    <a:pt x="119806" y="19646"/>
                  </a:cubicBezTo>
                  <a:cubicBezTo>
                    <a:pt x="130026" y="30361"/>
                    <a:pt x="135136" y="42466"/>
                    <a:pt x="135136" y="55960"/>
                  </a:cubicBezTo>
                  <a:cubicBezTo>
                    <a:pt x="135136" y="75109"/>
                    <a:pt x="124668" y="90389"/>
                    <a:pt x="103733" y="101799"/>
                  </a:cubicBezTo>
                  <a:cubicBezTo>
                    <a:pt x="116235" y="104478"/>
                    <a:pt x="126231" y="110480"/>
                    <a:pt x="133722" y="119807"/>
                  </a:cubicBezTo>
                  <a:cubicBezTo>
                    <a:pt x="141213" y="129133"/>
                    <a:pt x="144958" y="140395"/>
                    <a:pt x="144958" y="153591"/>
                  </a:cubicBezTo>
                  <a:cubicBezTo>
                    <a:pt x="144958" y="172740"/>
                    <a:pt x="137963" y="189062"/>
                    <a:pt x="123974" y="202555"/>
                  </a:cubicBezTo>
                  <a:cubicBezTo>
                    <a:pt x="109984" y="216049"/>
                    <a:pt x="92571" y="222796"/>
                    <a:pt x="71735" y="222796"/>
                  </a:cubicBezTo>
                  <a:cubicBezTo>
                    <a:pt x="51990" y="222796"/>
                    <a:pt x="35619" y="217116"/>
                    <a:pt x="22622" y="205755"/>
                  </a:cubicBezTo>
                  <a:cubicBezTo>
                    <a:pt x="9624" y="194395"/>
                    <a:pt x="2083" y="179537"/>
                    <a:pt x="0" y="161181"/>
                  </a:cubicBezTo>
                  <a:lnTo>
                    <a:pt x="40481" y="156270"/>
                  </a:lnTo>
                  <a:cubicBezTo>
                    <a:pt x="41771" y="166589"/>
                    <a:pt x="45244" y="174476"/>
                    <a:pt x="50899" y="179933"/>
                  </a:cubicBezTo>
                  <a:cubicBezTo>
                    <a:pt x="56555" y="185390"/>
                    <a:pt x="63401" y="188119"/>
                    <a:pt x="71437" y="188119"/>
                  </a:cubicBezTo>
                  <a:cubicBezTo>
                    <a:pt x="80069" y="188119"/>
                    <a:pt x="87337" y="184845"/>
                    <a:pt x="93241" y="178296"/>
                  </a:cubicBezTo>
                  <a:cubicBezTo>
                    <a:pt x="99144" y="171748"/>
                    <a:pt x="102096" y="162917"/>
                    <a:pt x="102096" y="151805"/>
                  </a:cubicBezTo>
                  <a:cubicBezTo>
                    <a:pt x="102096" y="141288"/>
                    <a:pt x="99268" y="132953"/>
                    <a:pt x="93613" y="126802"/>
                  </a:cubicBezTo>
                  <a:cubicBezTo>
                    <a:pt x="87957" y="120650"/>
                    <a:pt x="81061" y="117574"/>
                    <a:pt x="72926" y="117574"/>
                  </a:cubicBezTo>
                  <a:cubicBezTo>
                    <a:pt x="67568" y="117574"/>
                    <a:pt x="61168" y="118616"/>
                    <a:pt x="53727" y="120700"/>
                  </a:cubicBezTo>
                  <a:lnTo>
                    <a:pt x="58340" y="86618"/>
                  </a:lnTo>
                  <a:cubicBezTo>
                    <a:pt x="69651" y="86916"/>
                    <a:pt x="78283" y="84460"/>
                    <a:pt x="84237" y="79251"/>
                  </a:cubicBezTo>
                  <a:cubicBezTo>
                    <a:pt x="90190" y="74042"/>
                    <a:pt x="93166" y="67122"/>
                    <a:pt x="93166" y="58490"/>
                  </a:cubicBezTo>
                  <a:cubicBezTo>
                    <a:pt x="93166" y="51147"/>
                    <a:pt x="90983" y="45294"/>
                    <a:pt x="86618" y="40928"/>
                  </a:cubicBezTo>
                  <a:cubicBezTo>
                    <a:pt x="82252" y="36562"/>
                    <a:pt x="76448" y="34380"/>
                    <a:pt x="69205" y="34380"/>
                  </a:cubicBezTo>
                  <a:cubicBezTo>
                    <a:pt x="62061" y="34380"/>
                    <a:pt x="55959" y="36860"/>
                    <a:pt x="50899" y="41821"/>
                  </a:cubicBezTo>
                  <a:cubicBezTo>
                    <a:pt x="45839" y="46782"/>
                    <a:pt x="42763" y="54025"/>
                    <a:pt x="41672" y="63550"/>
                  </a:cubicBezTo>
                  <a:lnTo>
                    <a:pt x="3125" y="57001"/>
                  </a:lnTo>
                  <a:cubicBezTo>
                    <a:pt x="5804" y="43805"/>
                    <a:pt x="9847" y="33263"/>
                    <a:pt x="15255" y="25375"/>
                  </a:cubicBezTo>
                  <a:cubicBezTo>
                    <a:pt x="20662" y="17488"/>
                    <a:pt x="28203" y="11286"/>
                    <a:pt x="37877" y="6772"/>
                  </a:cubicBezTo>
                  <a:cubicBezTo>
                    <a:pt x="47550" y="2257"/>
                    <a:pt x="58390" y="0"/>
                    <a:pt x="70395" y="0"/>
                  </a:cubicBezTo>
                  <a:close/>
                </a:path>
              </a:pathLst>
            </a:custGeom>
            <a:solidFill>
              <a:schemeClr val="accent2"/>
            </a:solidFill>
            <a:ln>
              <a:noFill/>
            </a:ln>
            <a:effectLst/>
            <a:scene3d>
              <a:camera prst="isometricOffAxis1Right">
                <a:rot lat="1080000" lon="21000000" rev="0"/>
              </a:camera>
              <a:lightRig rig="soft" dir="t"/>
            </a:scene3d>
            <a:sp3d extrusionH="95250" prstMaterial="plastic">
              <a:extrusionClr>
                <a:schemeClr val="accent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39" name="Freeform: Shape 39">
              <a:extLst>
                <a:ext uri="{FF2B5EF4-FFF2-40B4-BE49-F238E27FC236}">
                  <a16:creationId xmlns:a16="http://schemas.microsoft.com/office/drawing/2014/main" id="{232C5B17-AA06-483C-863D-737716423203}"/>
                </a:ext>
              </a:extLst>
            </p:cNvPr>
            <p:cNvSpPr/>
            <p:nvPr/>
          </p:nvSpPr>
          <p:spPr>
            <a:xfrm>
              <a:off x="9023790" y="4999688"/>
              <a:ext cx="740176" cy="186221"/>
            </a:xfrm>
            <a:custGeom>
              <a:avLst/>
              <a:gdLst/>
              <a:ahLst/>
              <a:cxnLst/>
              <a:rect l="l" t="t" r="r" b="b"/>
              <a:pathLst>
                <a:path w="876858" h="253993">
                  <a:moveTo>
                    <a:pt x="738392" y="45708"/>
                  </a:moveTo>
                  <a:lnTo>
                    <a:pt x="738392" y="115360"/>
                  </a:lnTo>
                  <a:lnTo>
                    <a:pt x="765516" y="115360"/>
                  </a:lnTo>
                  <a:cubicBezTo>
                    <a:pt x="785049" y="115360"/>
                    <a:pt x="798109" y="114076"/>
                    <a:pt x="804695" y="111509"/>
                  </a:cubicBezTo>
                  <a:cubicBezTo>
                    <a:pt x="811280" y="108942"/>
                    <a:pt x="816443" y="104923"/>
                    <a:pt x="820182" y="99454"/>
                  </a:cubicBezTo>
                  <a:cubicBezTo>
                    <a:pt x="823921" y="93985"/>
                    <a:pt x="825791" y="87622"/>
                    <a:pt x="825791" y="80367"/>
                  </a:cubicBezTo>
                  <a:cubicBezTo>
                    <a:pt x="825791" y="71437"/>
                    <a:pt x="823168" y="64070"/>
                    <a:pt x="817922" y="58266"/>
                  </a:cubicBezTo>
                  <a:cubicBezTo>
                    <a:pt x="812676" y="52461"/>
                    <a:pt x="806034" y="48834"/>
                    <a:pt x="797997" y="47383"/>
                  </a:cubicBezTo>
                  <a:cubicBezTo>
                    <a:pt x="792082" y="46266"/>
                    <a:pt x="780194" y="45708"/>
                    <a:pt x="762335" y="45708"/>
                  </a:cubicBezTo>
                  <a:close/>
                  <a:moveTo>
                    <a:pt x="688832" y="4185"/>
                  </a:moveTo>
                  <a:lnTo>
                    <a:pt x="768362" y="4185"/>
                  </a:lnTo>
                  <a:cubicBezTo>
                    <a:pt x="798500" y="4185"/>
                    <a:pt x="818145" y="5413"/>
                    <a:pt x="827298" y="7869"/>
                  </a:cubicBezTo>
                  <a:cubicBezTo>
                    <a:pt x="841362" y="11552"/>
                    <a:pt x="853138" y="19561"/>
                    <a:pt x="862626" y="31895"/>
                  </a:cubicBezTo>
                  <a:cubicBezTo>
                    <a:pt x="872114" y="44229"/>
                    <a:pt x="876858" y="60163"/>
                    <a:pt x="876858" y="79697"/>
                  </a:cubicBezTo>
                  <a:cubicBezTo>
                    <a:pt x="876858" y="94766"/>
                    <a:pt x="874123" y="107435"/>
                    <a:pt x="868654" y="117704"/>
                  </a:cubicBezTo>
                  <a:cubicBezTo>
                    <a:pt x="863184" y="127973"/>
                    <a:pt x="856236" y="136038"/>
                    <a:pt x="847808" y="141898"/>
                  </a:cubicBezTo>
                  <a:cubicBezTo>
                    <a:pt x="839381" y="147758"/>
                    <a:pt x="830814" y="151637"/>
                    <a:pt x="822108" y="153534"/>
                  </a:cubicBezTo>
                  <a:cubicBezTo>
                    <a:pt x="810276" y="155878"/>
                    <a:pt x="793142" y="157050"/>
                    <a:pt x="770706" y="157050"/>
                  </a:cubicBezTo>
                  <a:lnTo>
                    <a:pt x="738392" y="157050"/>
                  </a:lnTo>
                  <a:lnTo>
                    <a:pt x="738392" y="249640"/>
                  </a:lnTo>
                  <a:lnTo>
                    <a:pt x="688832" y="249640"/>
                  </a:lnTo>
                  <a:close/>
                  <a:moveTo>
                    <a:pt x="460232" y="4185"/>
                  </a:moveTo>
                  <a:lnTo>
                    <a:pt x="642230" y="4185"/>
                  </a:lnTo>
                  <a:lnTo>
                    <a:pt x="642230" y="45708"/>
                  </a:lnTo>
                  <a:lnTo>
                    <a:pt x="509792" y="45708"/>
                  </a:lnTo>
                  <a:lnTo>
                    <a:pt x="509792" y="100124"/>
                  </a:lnTo>
                  <a:lnTo>
                    <a:pt x="633021" y="100124"/>
                  </a:lnTo>
                  <a:lnTo>
                    <a:pt x="633021" y="141479"/>
                  </a:lnTo>
                  <a:lnTo>
                    <a:pt x="509792" y="141479"/>
                  </a:lnTo>
                  <a:lnTo>
                    <a:pt x="509792" y="208285"/>
                  </a:lnTo>
                  <a:lnTo>
                    <a:pt x="646918" y="208285"/>
                  </a:lnTo>
                  <a:lnTo>
                    <a:pt x="646918" y="249640"/>
                  </a:lnTo>
                  <a:lnTo>
                    <a:pt x="460232" y="249640"/>
                  </a:lnTo>
                  <a:close/>
                  <a:moveTo>
                    <a:pt x="223577" y="4185"/>
                  </a:moveTo>
                  <a:lnTo>
                    <a:pt x="418635" y="4185"/>
                  </a:lnTo>
                  <a:lnTo>
                    <a:pt x="418635" y="45708"/>
                  </a:lnTo>
                  <a:lnTo>
                    <a:pt x="345969" y="45708"/>
                  </a:lnTo>
                  <a:lnTo>
                    <a:pt x="345969" y="249640"/>
                  </a:lnTo>
                  <a:lnTo>
                    <a:pt x="296409" y="249640"/>
                  </a:lnTo>
                  <a:lnTo>
                    <a:pt x="296409" y="45708"/>
                  </a:lnTo>
                  <a:lnTo>
                    <a:pt x="223577" y="45708"/>
                  </a:lnTo>
                  <a:close/>
                  <a:moveTo>
                    <a:pt x="98449" y="0"/>
                  </a:moveTo>
                  <a:cubicBezTo>
                    <a:pt x="129257" y="0"/>
                    <a:pt x="152446" y="6753"/>
                    <a:pt x="168017" y="20259"/>
                  </a:cubicBezTo>
                  <a:cubicBezTo>
                    <a:pt x="183588" y="33765"/>
                    <a:pt x="191765" y="51792"/>
                    <a:pt x="192546" y="74339"/>
                  </a:cubicBezTo>
                  <a:lnTo>
                    <a:pt x="142986" y="76516"/>
                  </a:lnTo>
                  <a:cubicBezTo>
                    <a:pt x="140865" y="63903"/>
                    <a:pt x="136317" y="54833"/>
                    <a:pt x="129341" y="49308"/>
                  </a:cubicBezTo>
                  <a:cubicBezTo>
                    <a:pt x="122364" y="43783"/>
                    <a:pt x="111900" y="41020"/>
                    <a:pt x="97947" y="41020"/>
                  </a:cubicBezTo>
                  <a:cubicBezTo>
                    <a:pt x="83548" y="41020"/>
                    <a:pt x="72274" y="43978"/>
                    <a:pt x="64126" y="49894"/>
                  </a:cubicBezTo>
                  <a:cubicBezTo>
                    <a:pt x="58880" y="53689"/>
                    <a:pt x="56257" y="58768"/>
                    <a:pt x="56257" y="65130"/>
                  </a:cubicBezTo>
                  <a:cubicBezTo>
                    <a:pt x="56257" y="70935"/>
                    <a:pt x="58712" y="75902"/>
                    <a:pt x="63624" y="80032"/>
                  </a:cubicBezTo>
                  <a:cubicBezTo>
                    <a:pt x="69874" y="85278"/>
                    <a:pt x="85055" y="90747"/>
                    <a:pt x="109165" y="96440"/>
                  </a:cubicBezTo>
                  <a:cubicBezTo>
                    <a:pt x="133275" y="102133"/>
                    <a:pt x="151107" y="108021"/>
                    <a:pt x="162659" y="114104"/>
                  </a:cubicBezTo>
                  <a:cubicBezTo>
                    <a:pt x="174212" y="120188"/>
                    <a:pt x="183254" y="128503"/>
                    <a:pt x="189783" y="139052"/>
                  </a:cubicBezTo>
                  <a:cubicBezTo>
                    <a:pt x="196313" y="149600"/>
                    <a:pt x="199578" y="162631"/>
                    <a:pt x="199578" y="178147"/>
                  </a:cubicBezTo>
                  <a:cubicBezTo>
                    <a:pt x="199578" y="192211"/>
                    <a:pt x="195671" y="205382"/>
                    <a:pt x="187858" y="217661"/>
                  </a:cubicBezTo>
                  <a:cubicBezTo>
                    <a:pt x="180044" y="229939"/>
                    <a:pt x="168994" y="239064"/>
                    <a:pt x="154706" y="245036"/>
                  </a:cubicBezTo>
                  <a:cubicBezTo>
                    <a:pt x="140419" y="251007"/>
                    <a:pt x="122615" y="253993"/>
                    <a:pt x="101296" y="253993"/>
                  </a:cubicBezTo>
                  <a:cubicBezTo>
                    <a:pt x="70265" y="253993"/>
                    <a:pt x="46434" y="246822"/>
                    <a:pt x="29802" y="232478"/>
                  </a:cubicBezTo>
                  <a:cubicBezTo>
                    <a:pt x="13171" y="218135"/>
                    <a:pt x="3237" y="197234"/>
                    <a:pt x="0" y="169775"/>
                  </a:cubicBezTo>
                  <a:lnTo>
                    <a:pt x="48220" y="165087"/>
                  </a:lnTo>
                  <a:cubicBezTo>
                    <a:pt x="51122" y="181272"/>
                    <a:pt x="57010" y="193160"/>
                    <a:pt x="65884" y="200750"/>
                  </a:cubicBezTo>
                  <a:cubicBezTo>
                    <a:pt x="74758" y="208340"/>
                    <a:pt x="86729" y="212135"/>
                    <a:pt x="101798" y="212135"/>
                  </a:cubicBezTo>
                  <a:cubicBezTo>
                    <a:pt x="117760" y="212135"/>
                    <a:pt x="129787" y="208759"/>
                    <a:pt x="137880" y="202006"/>
                  </a:cubicBezTo>
                  <a:cubicBezTo>
                    <a:pt x="145972" y="195253"/>
                    <a:pt x="150018" y="187356"/>
                    <a:pt x="150018" y="178314"/>
                  </a:cubicBezTo>
                  <a:cubicBezTo>
                    <a:pt x="150018" y="172510"/>
                    <a:pt x="148316" y="167571"/>
                    <a:pt x="144912" y="163497"/>
                  </a:cubicBezTo>
                  <a:cubicBezTo>
                    <a:pt x="141507" y="159422"/>
                    <a:pt x="135563" y="155878"/>
                    <a:pt x="127080" y="152865"/>
                  </a:cubicBezTo>
                  <a:cubicBezTo>
                    <a:pt x="121276" y="150855"/>
                    <a:pt x="108049" y="147284"/>
                    <a:pt x="87399" y="142149"/>
                  </a:cubicBezTo>
                  <a:cubicBezTo>
                    <a:pt x="60833" y="135563"/>
                    <a:pt x="42192" y="127471"/>
                    <a:pt x="31477" y="117871"/>
                  </a:cubicBezTo>
                  <a:cubicBezTo>
                    <a:pt x="16408" y="104365"/>
                    <a:pt x="8873" y="87901"/>
                    <a:pt x="8873" y="68479"/>
                  </a:cubicBezTo>
                  <a:cubicBezTo>
                    <a:pt x="8873" y="55978"/>
                    <a:pt x="12417" y="44285"/>
                    <a:pt x="19505" y="33402"/>
                  </a:cubicBezTo>
                  <a:cubicBezTo>
                    <a:pt x="26593" y="22519"/>
                    <a:pt x="36807" y="14231"/>
                    <a:pt x="50145" y="8539"/>
                  </a:cubicBezTo>
                  <a:cubicBezTo>
                    <a:pt x="63484" y="2846"/>
                    <a:pt x="79585" y="0"/>
                    <a:pt x="98449" y="0"/>
                  </a:cubicBezTo>
                  <a:close/>
                </a:path>
              </a:pathLst>
            </a:custGeom>
            <a:solidFill>
              <a:schemeClr val="accent2"/>
            </a:solidFill>
            <a:ln>
              <a:noFill/>
            </a:ln>
            <a:effectLst/>
            <a:scene3d>
              <a:camera prst="isometricOffAxis1Right">
                <a:rot lat="1080000" lon="21000000" rev="0"/>
              </a:camera>
              <a:lightRig rig="soft" dir="t"/>
            </a:scene3d>
            <a:sp3d extrusionH="95250" prstMaterial="plastic">
              <a:extrusionClr>
                <a:schemeClr val="accent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grpSp>
      <p:grpSp>
        <p:nvGrpSpPr>
          <p:cNvPr id="40" name="그룹 39">
            <a:extLst>
              <a:ext uri="{FF2B5EF4-FFF2-40B4-BE49-F238E27FC236}">
                <a16:creationId xmlns:a16="http://schemas.microsoft.com/office/drawing/2014/main" id="{D02F65FB-8FE3-4D79-A273-93550D28153F}"/>
              </a:ext>
            </a:extLst>
          </p:cNvPr>
          <p:cNvGrpSpPr/>
          <p:nvPr/>
        </p:nvGrpSpPr>
        <p:grpSpPr>
          <a:xfrm>
            <a:off x="7643093" y="4398052"/>
            <a:ext cx="909992" cy="219075"/>
            <a:chOff x="7647219" y="4966834"/>
            <a:chExt cx="909992" cy="219075"/>
          </a:xfrm>
        </p:grpSpPr>
        <p:sp>
          <p:nvSpPr>
            <p:cNvPr id="41" name="Freeform: Shape 36">
              <a:extLst>
                <a:ext uri="{FF2B5EF4-FFF2-40B4-BE49-F238E27FC236}">
                  <a16:creationId xmlns:a16="http://schemas.microsoft.com/office/drawing/2014/main" id="{C72A320A-D4FA-449D-A6FE-128821A913DC}"/>
                </a:ext>
              </a:extLst>
            </p:cNvPr>
            <p:cNvSpPr/>
            <p:nvPr/>
          </p:nvSpPr>
          <p:spPr>
            <a:xfrm>
              <a:off x="8410615" y="4966834"/>
              <a:ext cx="146596" cy="219075"/>
            </a:xfrm>
            <a:custGeom>
              <a:avLst/>
              <a:gdLst/>
              <a:ahLst/>
              <a:cxnLst/>
              <a:rect l="l" t="t" r="r" b="b"/>
              <a:pathLst>
                <a:path w="146596" h="219075">
                  <a:moveTo>
                    <a:pt x="77391" y="0"/>
                  </a:moveTo>
                  <a:cubicBezTo>
                    <a:pt x="98921" y="0"/>
                    <a:pt x="115838" y="5804"/>
                    <a:pt x="128141" y="17413"/>
                  </a:cubicBezTo>
                  <a:cubicBezTo>
                    <a:pt x="140444" y="29022"/>
                    <a:pt x="146596" y="43458"/>
                    <a:pt x="146596" y="60722"/>
                  </a:cubicBezTo>
                  <a:cubicBezTo>
                    <a:pt x="146596" y="70545"/>
                    <a:pt x="144835" y="79896"/>
                    <a:pt x="141313" y="88776"/>
                  </a:cubicBezTo>
                  <a:cubicBezTo>
                    <a:pt x="137790" y="97656"/>
                    <a:pt x="132209" y="106958"/>
                    <a:pt x="124569" y="116681"/>
                  </a:cubicBezTo>
                  <a:cubicBezTo>
                    <a:pt x="119509" y="123131"/>
                    <a:pt x="110381" y="132408"/>
                    <a:pt x="97185" y="144512"/>
                  </a:cubicBezTo>
                  <a:cubicBezTo>
                    <a:pt x="83989" y="156617"/>
                    <a:pt x="75630" y="164654"/>
                    <a:pt x="72107" y="168622"/>
                  </a:cubicBezTo>
                  <a:cubicBezTo>
                    <a:pt x="68585" y="172591"/>
                    <a:pt x="65733" y="176461"/>
                    <a:pt x="63550" y="180231"/>
                  </a:cubicBezTo>
                  <a:lnTo>
                    <a:pt x="146596" y="180231"/>
                  </a:lnTo>
                  <a:lnTo>
                    <a:pt x="146596" y="219075"/>
                  </a:lnTo>
                  <a:lnTo>
                    <a:pt x="0" y="219075"/>
                  </a:lnTo>
                  <a:cubicBezTo>
                    <a:pt x="1588" y="204391"/>
                    <a:pt x="6350" y="190475"/>
                    <a:pt x="14288" y="177329"/>
                  </a:cubicBezTo>
                  <a:cubicBezTo>
                    <a:pt x="22225" y="164182"/>
                    <a:pt x="37902" y="146745"/>
                    <a:pt x="61317" y="125016"/>
                  </a:cubicBezTo>
                  <a:cubicBezTo>
                    <a:pt x="80169" y="107454"/>
                    <a:pt x="91728" y="95548"/>
                    <a:pt x="95994" y="89297"/>
                  </a:cubicBezTo>
                  <a:cubicBezTo>
                    <a:pt x="101749" y="80665"/>
                    <a:pt x="104626" y="72132"/>
                    <a:pt x="104626" y="63699"/>
                  </a:cubicBezTo>
                  <a:cubicBezTo>
                    <a:pt x="104626" y="54372"/>
                    <a:pt x="102121" y="47203"/>
                    <a:pt x="97111" y="42193"/>
                  </a:cubicBezTo>
                  <a:cubicBezTo>
                    <a:pt x="92100" y="37182"/>
                    <a:pt x="85179" y="34677"/>
                    <a:pt x="76349" y="34677"/>
                  </a:cubicBezTo>
                  <a:cubicBezTo>
                    <a:pt x="67618" y="34677"/>
                    <a:pt x="60673" y="37306"/>
                    <a:pt x="55513" y="42565"/>
                  </a:cubicBezTo>
                  <a:cubicBezTo>
                    <a:pt x="50354" y="47824"/>
                    <a:pt x="47377" y="56555"/>
                    <a:pt x="46583" y="68759"/>
                  </a:cubicBezTo>
                  <a:lnTo>
                    <a:pt x="4912" y="64592"/>
                  </a:lnTo>
                  <a:cubicBezTo>
                    <a:pt x="7392" y="41573"/>
                    <a:pt x="15181" y="25053"/>
                    <a:pt x="28278" y="15032"/>
                  </a:cubicBezTo>
                  <a:cubicBezTo>
                    <a:pt x="41375" y="5011"/>
                    <a:pt x="57746" y="0"/>
                    <a:pt x="77391" y="0"/>
                  </a:cubicBezTo>
                  <a:close/>
                </a:path>
              </a:pathLst>
            </a:custGeom>
            <a:solidFill>
              <a:schemeClr val="accent3"/>
            </a:solidFill>
            <a:ln>
              <a:noFill/>
            </a:ln>
            <a:effectLst/>
            <a:scene3d>
              <a:camera prst="isometricOffAxis1Right">
                <a:rot lat="1080000" lon="21000000" rev="0"/>
              </a:camera>
              <a:lightRig rig="soft" dir="t"/>
            </a:scene3d>
            <a:sp3d extrusionH="95250" prstMaterial="plastic">
              <a:extrusionClr>
                <a:schemeClr val="accent3">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42" name="Freeform: Shape 40">
              <a:extLst>
                <a:ext uri="{FF2B5EF4-FFF2-40B4-BE49-F238E27FC236}">
                  <a16:creationId xmlns:a16="http://schemas.microsoft.com/office/drawing/2014/main" id="{ECBB3B4E-7A8B-454C-833D-330FCCA06A44}"/>
                </a:ext>
              </a:extLst>
            </p:cNvPr>
            <p:cNvSpPr/>
            <p:nvPr/>
          </p:nvSpPr>
          <p:spPr>
            <a:xfrm>
              <a:off x="7647219" y="4999688"/>
              <a:ext cx="740176" cy="186221"/>
            </a:xfrm>
            <a:custGeom>
              <a:avLst/>
              <a:gdLst/>
              <a:ahLst/>
              <a:cxnLst/>
              <a:rect l="l" t="t" r="r" b="b"/>
              <a:pathLst>
                <a:path w="876858" h="253993">
                  <a:moveTo>
                    <a:pt x="738392" y="45708"/>
                  </a:moveTo>
                  <a:lnTo>
                    <a:pt x="738392" y="115360"/>
                  </a:lnTo>
                  <a:lnTo>
                    <a:pt x="765516" y="115360"/>
                  </a:lnTo>
                  <a:cubicBezTo>
                    <a:pt x="785049" y="115360"/>
                    <a:pt x="798109" y="114076"/>
                    <a:pt x="804695" y="111509"/>
                  </a:cubicBezTo>
                  <a:cubicBezTo>
                    <a:pt x="811280" y="108942"/>
                    <a:pt x="816443" y="104923"/>
                    <a:pt x="820182" y="99454"/>
                  </a:cubicBezTo>
                  <a:cubicBezTo>
                    <a:pt x="823921" y="93985"/>
                    <a:pt x="825791" y="87622"/>
                    <a:pt x="825791" y="80367"/>
                  </a:cubicBezTo>
                  <a:cubicBezTo>
                    <a:pt x="825791" y="71437"/>
                    <a:pt x="823168" y="64070"/>
                    <a:pt x="817922" y="58266"/>
                  </a:cubicBezTo>
                  <a:cubicBezTo>
                    <a:pt x="812676" y="52461"/>
                    <a:pt x="806034" y="48834"/>
                    <a:pt x="797997" y="47383"/>
                  </a:cubicBezTo>
                  <a:cubicBezTo>
                    <a:pt x="792082" y="46266"/>
                    <a:pt x="780194" y="45708"/>
                    <a:pt x="762335" y="45708"/>
                  </a:cubicBezTo>
                  <a:close/>
                  <a:moveTo>
                    <a:pt x="688832" y="4185"/>
                  </a:moveTo>
                  <a:lnTo>
                    <a:pt x="768362" y="4185"/>
                  </a:lnTo>
                  <a:cubicBezTo>
                    <a:pt x="798500" y="4185"/>
                    <a:pt x="818145" y="5413"/>
                    <a:pt x="827298" y="7869"/>
                  </a:cubicBezTo>
                  <a:cubicBezTo>
                    <a:pt x="841362" y="11552"/>
                    <a:pt x="853138" y="19561"/>
                    <a:pt x="862626" y="31895"/>
                  </a:cubicBezTo>
                  <a:cubicBezTo>
                    <a:pt x="872114" y="44229"/>
                    <a:pt x="876858" y="60163"/>
                    <a:pt x="876858" y="79697"/>
                  </a:cubicBezTo>
                  <a:cubicBezTo>
                    <a:pt x="876858" y="94766"/>
                    <a:pt x="874123" y="107435"/>
                    <a:pt x="868654" y="117704"/>
                  </a:cubicBezTo>
                  <a:cubicBezTo>
                    <a:pt x="863184" y="127973"/>
                    <a:pt x="856236" y="136038"/>
                    <a:pt x="847808" y="141898"/>
                  </a:cubicBezTo>
                  <a:cubicBezTo>
                    <a:pt x="839381" y="147758"/>
                    <a:pt x="830814" y="151637"/>
                    <a:pt x="822108" y="153534"/>
                  </a:cubicBezTo>
                  <a:cubicBezTo>
                    <a:pt x="810276" y="155878"/>
                    <a:pt x="793142" y="157050"/>
                    <a:pt x="770706" y="157050"/>
                  </a:cubicBezTo>
                  <a:lnTo>
                    <a:pt x="738392" y="157050"/>
                  </a:lnTo>
                  <a:lnTo>
                    <a:pt x="738392" y="249640"/>
                  </a:lnTo>
                  <a:lnTo>
                    <a:pt x="688832" y="249640"/>
                  </a:lnTo>
                  <a:close/>
                  <a:moveTo>
                    <a:pt x="460232" y="4185"/>
                  </a:moveTo>
                  <a:lnTo>
                    <a:pt x="642230" y="4185"/>
                  </a:lnTo>
                  <a:lnTo>
                    <a:pt x="642230" y="45708"/>
                  </a:lnTo>
                  <a:lnTo>
                    <a:pt x="509792" y="45708"/>
                  </a:lnTo>
                  <a:lnTo>
                    <a:pt x="509792" y="100124"/>
                  </a:lnTo>
                  <a:lnTo>
                    <a:pt x="633021" y="100124"/>
                  </a:lnTo>
                  <a:lnTo>
                    <a:pt x="633021" y="141479"/>
                  </a:lnTo>
                  <a:lnTo>
                    <a:pt x="509792" y="141479"/>
                  </a:lnTo>
                  <a:lnTo>
                    <a:pt x="509792" y="208285"/>
                  </a:lnTo>
                  <a:lnTo>
                    <a:pt x="646918" y="208285"/>
                  </a:lnTo>
                  <a:lnTo>
                    <a:pt x="646918" y="249640"/>
                  </a:lnTo>
                  <a:lnTo>
                    <a:pt x="460232" y="249640"/>
                  </a:lnTo>
                  <a:close/>
                  <a:moveTo>
                    <a:pt x="223577" y="4185"/>
                  </a:moveTo>
                  <a:lnTo>
                    <a:pt x="418635" y="4185"/>
                  </a:lnTo>
                  <a:lnTo>
                    <a:pt x="418635" y="45708"/>
                  </a:lnTo>
                  <a:lnTo>
                    <a:pt x="345969" y="45708"/>
                  </a:lnTo>
                  <a:lnTo>
                    <a:pt x="345969" y="249640"/>
                  </a:lnTo>
                  <a:lnTo>
                    <a:pt x="296409" y="249640"/>
                  </a:lnTo>
                  <a:lnTo>
                    <a:pt x="296409" y="45708"/>
                  </a:lnTo>
                  <a:lnTo>
                    <a:pt x="223577" y="45708"/>
                  </a:lnTo>
                  <a:close/>
                  <a:moveTo>
                    <a:pt x="98449" y="0"/>
                  </a:moveTo>
                  <a:cubicBezTo>
                    <a:pt x="129257" y="0"/>
                    <a:pt x="152446" y="6753"/>
                    <a:pt x="168017" y="20259"/>
                  </a:cubicBezTo>
                  <a:cubicBezTo>
                    <a:pt x="183588" y="33765"/>
                    <a:pt x="191765" y="51792"/>
                    <a:pt x="192546" y="74339"/>
                  </a:cubicBezTo>
                  <a:lnTo>
                    <a:pt x="142986" y="76516"/>
                  </a:lnTo>
                  <a:cubicBezTo>
                    <a:pt x="140865" y="63903"/>
                    <a:pt x="136317" y="54833"/>
                    <a:pt x="129341" y="49308"/>
                  </a:cubicBezTo>
                  <a:cubicBezTo>
                    <a:pt x="122364" y="43783"/>
                    <a:pt x="111900" y="41020"/>
                    <a:pt x="97947" y="41020"/>
                  </a:cubicBezTo>
                  <a:cubicBezTo>
                    <a:pt x="83548" y="41020"/>
                    <a:pt x="72274" y="43978"/>
                    <a:pt x="64126" y="49894"/>
                  </a:cubicBezTo>
                  <a:cubicBezTo>
                    <a:pt x="58880" y="53689"/>
                    <a:pt x="56257" y="58768"/>
                    <a:pt x="56257" y="65130"/>
                  </a:cubicBezTo>
                  <a:cubicBezTo>
                    <a:pt x="56257" y="70935"/>
                    <a:pt x="58712" y="75902"/>
                    <a:pt x="63624" y="80032"/>
                  </a:cubicBezTo>
                  <a:cubicBezTo>
                    <a:pt x="69874" y="85278"/>
                    <a:pt x="85055" y="90747"/>
                    <a:pt x="109165" y="96440"/>
                  </a:cubicBezTo>
                  <a:cubicBezTo>
                    <a:pt x="133275" y="102133"/>
                    <a:pt x="151107" y="108021"/>
                    <a:pt x="162659" y="114104"/>
                  </a:cubicBezTo>
                  <a:cubicBezTo>
                    <a:pt x="174212" y="120188"/>
                    <a:pt x="183254" y="128503"/>
                    <a:pt x="189783" y="139052"/>
                  </a:cubicBezTo>
                  <a:cubicBezTo>
                    <a:pt x="196313" y="149600"/>
                    <a:pt x="199578" y="162631"/>
                    <a:pt x="199578" y="178147"/>
                  </a:cubicBezTo>
                  <a:cubicBezTo>
                    <a:pt x="199578" y="192211"/>
                    <a:pt x="195671" y="205382"/>
                    <a:pt x="187858" y="217661"/>
                  </a:cubicBezTo>
                  <a:cubicBezTo>
                    <a:pt x="180044" y="229939"/>
                    <a:pt x="168994" y="239064"/>
                    <a:pt x="154706" y="245036"/>
                  </a:cubicBezTo>
                  <a:cubicBezTo>
                    <a:pt x="140419" y="251007"/>
                    <a:pt x="122615" y="253993"/>
                    <a:pt x="101296" y="253993"/>
                  </a:cubicBezTo>
                  <a:cubicBezTo>
                    <a:pt x="70265" y="253993"/>
                    <a:pt x="46434" y="246822"/>
                    <a:pt x="29802" y="232478"/>
                  </a:cubicBezTo>
                  <a:cubicBezTo>
                    <a:pt x="13171" y="218135"/>
                    <a:pt x="3237" y="197234"/>
                    <a:pt x="0" y="169775"/>
                  </a:cubicBezTo>
                  <a:lnTo>
                    <a:pt x="48220" y="165087"/>
                  </a:lnTo>
                  <a:cubicBezTo>
                    <a:pt x="51122" y="181272"/>
                    <a:pt x="57010" y="193160"/>
                    <a:pt x="65884" y="200750"/>
                  </a:cubicBezTo>
                  <a:cubicBezTo>
                    <a:pt x="74758" y="208340"/>
                    <a:pt x="86729" y="212135"/>
                    <a:pt x="101798" y="212135"/>
                  </a:cubicBezTo>
                  <a:cubicBezTo>
                    <a:pt x="117760" y="212135"/>
                    <a:pt x="129787" y="208759"/>
                    <a:pt x="137880" y="202006"/>
                  </a:cubicBezTo>
                  <a:cubicBezTo>
                    <a:pt x="145972" y="195253"/>
                    <a:pt x="150018" y="187356"/>
                    <a:pt x="150018" y="178314"/>
                  </a:cubicBezTo>
                  <a:cubicBezTo>
                    <a:pt x="150018" y="172510"/>
                    <a:pt x="148316" y="167571"/>
                    <a:pt x="144912" y="163497"/>
                  </a:cubicBezTo>
                  <a:cubicBezTo>
                    <a:pt x="141507" y="159422"/>
                    <a:pt x="135563" y="155878"/>
                    <a:pt x="127080" y="152865"/>
                  </a:cubicBezTo>
                  <a:cubicBezTo>
                    <a:pt x="121276" y="150855"/>
                    <a:pt x="108049" y="147284"/>
                    <a:pt x="87399" y="142149"/>
                  </a:cubicBezTo>
                  <a:cubicBezTo>
                    <a:pt x="60833" y="135563"/>
                    <a:pt x="42192" y="127471"/>
                    <a:pt x="31477" y="117871"/>
                  </a:cubicBezTo>
                  <a:cubicBezTo>
                    <a:pt x="16408" y="104365"/>
                    <a:pt x="8873" y="87901"/>
                    <a:pt x="8873" y="68479"/>
                  </a:cubicBezTo>
                  <a:cubicBezTo>
                    <a:pt x="8873" y="55978"/>
                    <a:pt x="12417" y="44285"/>
                    <a:pt x="19505" y="33402"/>
                  </a:cubicBezTo>
                  <a:cubicBezTo>
                    <a:pt x="26593" y="22519"/>
                    <a:pt x="36807" y="14231"/>
                    <a:pt x="50145" y="8539"/>
                  </a:cubicBezTo>
                  <a:cubicBezTo>
                    <a:pt x="63484" y="2846"/>
                    <a:pt x="79585" y="0"/>
                    <a:pt x="98449" y="0"/>
                  </a:cubicBezTo>
                  <a:close/>
                </a:path>
              </a:pathLst>
            </a:custGeom>
            <a:solidFill>
              <a:schemeClr val="accent3"/>
            </a:solidFill>
            <a:ln>
              <a:noFill/>
            </a:ln>
            <a:effectLst/>
            <a:scene3d>
              <a:camera prst="isometricOffAxis1Right">
                <a:rot lat="1080000" lon="21000000" rev="0"/>
              </a:camera>
              <a:lightRig rig="soft" dir="t"/>
            </a:scene3d>
            <a:sp3d extrusionH="95250" prstMaterial="plastic">
              <a:extrusionClr>
                <a:schemeClr val="accent3">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grpSp>
      <p:grpSp>
        <p:nvGrpSpPr>
          <p:cNvPr id="43" name="그룹 42">
            <a:extLst>
              <a:ext uri="{FF2B5EF4-FFF2-40B4-BE49-F238E27FC236}">
                <a16:creationId xmlns:a16="http://schemas.microsoft.com/office/drawing/2014/main" id="{90BB2971-71AC-41F3-8ABF-C9AC1A7B8199}"/>
              </a:ext>
            </a:extLst>
          </p:cNvPr>
          <p:cNvGrpSpPr/>
          <p:nvPr/>
        </p:nvGrpSpPr>
        <p:grpSpPr>
          <a:xfrm>
            <a:off x="6257108" y="4858185"/>
            <a:ext cx="860270" cy="219075"/>
            <a:chOff x="6295267" y="4966834"/>
            <a:chExt cx="860270" cy="219075"/>
          </a:xfrm>
        </p:grpSpPr>
        <p:sp>
          <p:nvSpPr>
            <p:cNvPr id="44" name="Freeform: Shape 35">
              <a:extLst>
                <a:ext uri="{FF2B5EF4-FFF2-40B4-BE49-F238E27FC236}">
                  <a16:creationId xmlns:a16="http://schemas.microsoft.com/office/drawing/2014/main" id="{67BC860A-5A20-4586-96F0-59E9E08CCDAC}"/>
                </a:ext>
              </a:extLst>
            </p:cNvPr>
            <p:cNvSpPr/>
            <p:nvPr/>
          </p:nvSpPr>
          <p:spPr>
            <a:xfrm>
              <a:off x="7059692" y="4966834"/>
              <a:ext cx="95845" cy="219075"/>
            </a:xfrm>
            <a:custGeom>
              <a:avLst/>
              <a:gdLst/>
              <a:ahLst/>
              <a:cxnLst/>
              <a:rect l="l" t="t" r="r" b="b"/>
              <a:pathLst>
                <a:path w="95845" h="219075">
                  <a:moveTo>
                    <a:pt x="61913" y="0"/>
                  </a:moveTo>
                  <a:lnTo>
                    <a:pt x="95845" y="0"/>
                  </a:lnTo>
                  <a:lnTo>
                    <a:pt x="95845" y="219075"/>
                  </a:lnTo>
                  <a:lnTo>
                    <a:pt x="54025" y="219075"/>
                  </a:lnTo>
                  <a:lnTo>
                    <a:pt x="54025" y="61466"/>
                  </a:lnTo>
                  <a:cubicBezTo>
                    <a:pt x="38745" y="75754"/>
                    <a:pt x="20737" y="86320"/>
                    <a:pt x="0" y="93167"/>
                  </a:cubicBezTo>
                  <a:lnTo>
                    <a:pt x="0" y="55215"/>
                  </a:lnTo>
                  <a:cubicBezTo>
                    <a:pt x="10914" y="51643"/>
                    <a:pt x="22771" y="44872"/>
                    <a:pt x="35570" y="34900"/>
                  </a:cubicBezTo>
                  <a:cubicBezTo>
                    <a:pt x="48369" y="24929"/>
                    <a:pt x="57150" y="13295"/>
                    <a:pt x="61913" y="0"/>
                  </a:cubicBezTo>
                  <a:close/>
                </a:path>
              </a:pathLst>
            </a:custGeom>
            <a:solidFill>
              <a:schemeClr val="accent4"/>
            </a:solidFill>
            <a:ln>
              <a:noFill/>
            </a:ln>
            <a:effectLst/>
            <a:scene3d>
              <a:camera prst="isometricOffAxis1Right">
                <a:rot lat="1080000" lon="21000000" rev="0"/>
              </a:camera>
              <a:lightRig rig="soft" dir="t"/>
            </a:scene3d>
            <a:sp3d extrusionH="95250" prstMaterial="plastic">
              <a:extrusionClr>
                <a:schemeClr val="accent4">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45" name="Freeform: Shape 41">
              <a:extLst>
                <a:ext uri="{FF2B5EF4-FFF2-40B4-BE49-F238E27FC236}">
                  <a16:creationId xmlns:a16="http://schemas.microsoft.com/office/drawing/2014/main" id="{0D2C5E4D-3428-4CF2-9120-B531DE306A9C}"/>
                </a:ext>
              </a:extLst>
            </p:cNvPr>
            <p:cNvSpPr/>
            <p:nvPr/>
          </p:nvSpPr>
          <p:spPr>
            <a:xfrm>
              <a:off x="6295267" y="4999688"/>
              <a:ext cx="740176" cy="186221"/>
            </a:xfrm>
            <a:custGeom>
              <a:avLst/>
              <a:gdLst/>
              <a:ahLst/>
              <a:cxnLst/>
              <a:rect l="l" t="t" r="r" b="b"/>
              <a:pathLst>
                <a:path w="876858" h="253993">
                  <a:moveTo>
                    <a:pt x="738392" y="45708"/>
                  </a:moveTo>
                  <a:lnTo>
                    <a:pt x="738392" y="115360"/>
                  </a:lnTo>
                  <a:lnTo>
                    <a:pt x="765516" y="115360"/>
                  </a:lnTo>
                  <a:cubicBezTo>
                    <a:pt x="785049" y="115360"/>
                    <a:pt x="798109" y="114076"/>
                    <a:pt x="804695" y="111509"/>
                  </a:cubicBezTo>
                  <a:cubicBezTo>
                    <a:pt x="811280" y="108942"/>
                    <a:pt x="816443" y="104923"/>
                    <a:pt x="820182" y="99454"/>
                  </a:cubicBezTo>
                  <a:cubicBezTo>
                    <a:pt x="823921" y="93985"/>
                    <a:pt x="825791" y="87622"/>
                    <a:pt x="825791" y="80367"/>
                  </a:cubicBezTo>
                  <a:cubicBezTo>
                    <a:pt x="825791" y="71437"/>
                    <a:pt x="823168" y="64070"/>
                    <a:pt x="817922" y="58266"/>
                  </a:cubicBezTo>
                  <a:cubicBezTo>
                    <a:pt x="812676" y="52461"/>
                    <a:pt x="806034" y="48834"/>
                    <a:pt x="797997" y="47383"/>
                  </a:cubicBezTo>
                  <a:cubicBezTo>
                    <a:pt x="792082" y="46266"/>
                    <a:pt x="780194" y="45708"/>
                    <a:pt x="762335" y="45708"/>
                  </a:cubicBezTo>
                  <a:close/>
                  <a:moveTo>
                    <a:pt x="688832" y="4185"/>
                  </a:moveTo>
                  <a:lnTo>
                    <a:pt x="768362" y="4185"/>
                  </a:lnTo>
                  <a:cubicBezTo>
                    <a:pt x="798500" y="4185"/>
                    <a:pt x="818145" y="5413"/>
                    <a:pt x="827298" y="7869"/>
                  </a:cubicBezTo>
                  <a:cubicBezTo>
                    <a:pt x="841362" y="11552"/>
                    <a:pt x="853138" y="19561"/>
                    <a:pt x="862626" y="31895"/>
                  </a:cubicBezTo>
                  <a:cubicBezTo>
                    <a:pt x="872114" y="44229"/>
                    <a:pt x="876858" y="60163"/>
                    <a:pt x="876858" y="79697"/>
                  </a:cubicBezTo>
                  <a:cubicBezTo>
                    <a:pt x="876858" y="94766"/>
                    <a:pt x="874123" y="107435"/>
                    <a:pt x="868654" y="117704"/>
                  </a:cubicBezTo>
                  <a:cubicBezTo>
                    <a:pt x="863184" y="127973"/>
                    <a:pt x="856236" y="136038"/>
                    <a:pt x="847808" y="141898"/>
                  </a:cubicBezTo>
                  <a:cubicBezTo>
                    <a:pt x="839381" y="147758"/>
                    <a:pt x="830814" y="151637"/>
                    <a:pt x="822108" y="153534"/>
                  </a:cubicBezTo>
                  <a:cubicBezTo>
                    <a:pt x="810276" y="155878"/>
                    <a:pt x="793142" y="157050"/>
                    <a:pt x="770706" y="157050"/>
                  </a:cubicBezTo>
                  <a:lnTo>
                    <a:pt x="738392" y="157050"/>
                  </a:lnTo>
                  <a:lnTo>
                    <a:pt x="738392" y="249640"/>
                  </a:lnTo>
                  <a:lnTo>
                    <a:pt x="688832" y="249640"/>
                  </a:lnTo>
                  <a:close/>
                  <a:moveTo>
                    <a:pt x="460232" y="4185"/>
                  </a:moveTo>
                  <a:lnTo>
                    <a:pt x="642230" y="4185"/>
                  </a:lnTo>
                  <a:lnTo>
                    <a:pt x="642230" y="45708"/>
                  </a:lnTo>
                  <a:lnTo>
                    <a:pt x="509792" y="45708"/>
                  </a:lnTo>
                  <a:lnTo>
                    <a:pt x="509792" y="100124"/>
                  </a:lnTo>
                  <a:lnTo>
                    <a:pt x="633021" y="100124"/>
                  </a:lnTo>
                  <a:lnTo>
                    <a:pt x="633021" y="141479"/>
                  </a:lnTo>
                  <a:lnTo>
                    <a:pt x="509792" y="141479"/>
                  </a:lnTo>
                  <a:lnTo>
                    <a:pt x="509792" y="208285"/>
                  </a:lnTo>
                  <a:lnTo>
                    <a:pt x="646918" y="208285"/>
                  </a:lnTo>
                  <a:lnTo>
                    <a:pt x="646918" y="249640"/>
                  </a:lnTo>
                  <a:lnTo>
                    <a:pt x="460232" y="249640"/>
                  </a:lnTo>
                  <a:close/>
                  <a:moveTo>
                    <a:pt x="223577" y="4185"/>
                  </a:moveTo>
                  <a:lnTo>
                    <a:pt x="418635" y="4185"/>
                  </a:lnTo>
                  <a:lnTo>
                    <a:pt x="418635" y="45708"/>
                  </a:lnTo>
                  <a:lnTo>
                    <a:pt x="345969" y="45708"/>
                  </a:lnTo>
                  <a:lnTo>
                    <a:pt x="345969" y="249640"/>
                  </a:lnTo>
                  <a:lnTo>
                    <a:pt x="296409" y="249640"/>
                  </a:lnTo>
                  <a:lnTo>
                    <a:pt x="296409" y="45708"/>
                  </a:lnTo>
                  <a:lnTo>
                    <a:pt x="223577" y="45708"/>
                  </a:lnTo>
                  <a:close/>
                  <a:moveTo>
                    <a:pt x="98449" y="0"/>
                  </a:moveTo>
                  <a:cubicBezTo>
                    <a:pt x="129257" y="0"/>
                    <a:pt x="152446" y="6753"/>
                    <a:pt x="168017" y="20259"/>
                  </a:cubicBezTo>
                  <a:cubicBezTo>
                    <a:pt x="183588" y="33765"/>
                    <a:pt x="191765" y="51792"/>
                    <a:pt x="192546" y="74339"/>
                  </a:cubicBezTo>
                  <a:lnTo>
                    <a:pt x="142986" y="76516"/>
                  </a:lnTo>
                  <a:cubicBezTo>
                    <a:pt x="140865" y="63903"/>
                    <a:pt x="136317" y="54833"/>
                    <a:pt x="129341" y="49308"/>
                  </a:cubicBezTo>
                  <a:cubicBezTo>
                    <a:pt x="122364" y="43783"/>
                    <a:pt x="111900" y="41020"/>
                    <a:pt x="97947" y="41020"/>
                  </a:cubicBezTo>
                  <a:cubicBezTo>
                    <a:pt x="83548" y="41020"/>
                    <a:pt x="72274" y="43978"/>
                    <a:pt x="64126" y="49894"/>
                  </a:cubicBezTo>
                  <a:cubicBezTo>
                    <a:pt x="58880" y="53689"/>
                    <a:pt x="56257" y="58768"/>
                    <a:pt x="56257" y="65130"/>
                  </a:cubicBezTo>
                  <a:cubicBezTo>
                    <a:pt x="56257" y="70935"/>
                    <a:pt x="58712" y="75902"/>
                    <a:pt x="63624" y="80032"/>
                  </a:cubicBezTo>
                  <a:cubicBezTo>
                    <a:pt x="69874" y="85278"/>
                    <a:pt x="85055" y="90747"/>
                    <a:pt x="109165" y="96440"/>
                  </a:cubicBezTo>
                  <a:cubicBezTo>
                    <a:pt x="133275" y="102133"/>
                    <a:pt x="151107" y="108021"/>
                    <a:pt x="162659" y="114104"/>
                  </a:cubicBezTo>
                  <a:cubicBezTo>
                    <a:pt x="174212" y="120188"/>
                    <a:pt x="183254" y="128503"/>
                    <a:pt x="189783" y="139052"/>
                  </a:cubicBezTo>
                  <a:cubicBezTo>
                    <a:pt x="196313" y="149600"/>
                    <a:pt x="199578" y="162631"/>
                    <a:pt x="199578" y="178147"/>
                  </a:cubicBezTo>
                  <a:cubicBezTo>
                    <a:pt x="199578" y="192211"/>
                    <a:pt x="195671" y="205382"/>
                    <a:pt x="187858" y="217661"/>
                  </a:cubicBezTo>
                  <a:cubicBezTo>
                    <a:pt x="180044" y="229939"/>
                    <a:pt x="168994" y="239064"/>
                    <a:pt x="154706" y="245036"/>
                  </a:cubicBezTo>
                  <a:cubicBezTo>
                    <a:pt x="140419" y="251007"/>
                    <a:pt x="122615" y="253993"/>
                    <a:pt x="101296" y="253993"/>
                  </a:cubicBezTo>
                  <a:cubicBezTo>
                    <a:pt x="70265" y="253993"/>
                    <a:pt x="46434" y="246822"/>
                    <a:pt x="29802" y="232478"/>
                  </a:cubicBezTo>
                  <a:cubicBezTo>
                    <a:pt x="13171" y="218135"/>
                    <a:pt x="3237" y="197234"/>
                    <a:pt x="0" y="169775"/>
                  </a:cubicBezTo>
                  <a:lnTo>
                    <a:pt x="48220" y="165087"/>
                  </a:lnTo>
                  <a:cubicBezTo>
                    <a:pt x="51122" y="181272"/>
                    <a:pt x="57010" y="193160"/>
                    <a:pt x="65884" y="200750"/>
                  </a:cubicBezTo>
                  <a:cubicBezTo>
                    <a:pt x="74758" y="208340"/>
                    <a:pt x="86729" y="212135"/>
                    <a:pt x="101798" y="212135"/>
                  </a:cubicBezTo>
                  <a:cubicBezTo>
                    <a:pt x="117760" y="212135"/>
                    <a:pt x="129787" y="208759"/>
                    <a:pt x="137880" y="202006"/>
                  </a:cubicBezTo>
                  <a:cubicBezTo>
                    <a:pt x="145972" y="195253"/>
                    <a:pt x="150018" y="187356"/>
                    <a:pt x="150018" y="178314"/>
                  </a:cubicBezTo>
                  <a:cubicBezTo>
                    <a:pt x="150018" y="172510"/>
                    <a:pt x="148316" y="167571"/>
                    <a:pt x="144912" y="163497"/>
                  </a:cubicBezTo>
                  <a:cubicBezTo>
                    <a:pt x="141507" y="159422"/>
                    <a:pt x="135563" y="155878"/>
                    <a:pt x="127080" y="152865"/>
                  </a:cubicBezTo>
                  <a:cubicBezTo>
                    <a:pt x="121276" y="150855"/>
                    <a:pt x="108049" y="147284"/>
                    <a:pt x="87399" y="142149"/>
                  </a:cubicBezTo>
                  <a:cubicBezTo>
                    <a:pt x="60833" y="135563"/>
                    <a:pt x="42192" y="127471"/>
                    <a:pt x="31477" y="117871"/>
                  </a:cubicBezTo>
                  <a:cubicBezTo>
                    <a:pt x="16408" y="104365"/>
                    <a:pt x="8873" y="87901"/>
                    <a:pt x="8873" y="68479"/>
                  </a:cubicBezTo>
                  <a:cubicBezTo>
                    <a:pt x="8873" y="55978"/>
                    <a:pt x="12417" y="44285"/>
                    <a:pt x="19505" y="33402"/>
                  </a:cubicBezTo>
                  <a:cubicBezTo>
                    <a:pt x="26593" y="22519"/>
                    <a:pt x="36807" y="14231"/>
                    <a:pt x="50145" y="8539"/>
                  </a:cubicBezTo>
                  <a:cubicBezTo>
                    <a:pt x="63484" y="2846"/>
                    <a:pt x="79585" y="0"/>
                    <a:pt x="98449" y="0"/>
                  </a:cubicBezTo>
                  <a:close/>
                </a:path>
              </a:pathLst>
            </a:custGeom>
            <a:solidFill>
              <a:schemeClr val="accent4"/>
            </a:solidFill>
            <a:ln>
              <a:noFill/>
            </a:ln>
            <a:effectLst/>
            <a:scene3d>
              <a:camera prst="isometricOffAxis1Right">
                <a:rot lat="1080000" lon="21000000" rev="0"/>
              </a:camera>
              <a:lightRig rig="soft" dir="t"/>
            </a:scene3d>
            <a:sp3d extrusionH="95250" prstMaterial="plastic">
              <a:extrusionClr>
                <a:schemeClr val="accent4">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grpSp>
      <p:sp>
        <p:nvSpPr>
          <p:cNvPr id="46" name="Oval 55">
            <a:extLst>
              <a:ext uri="{FF2B5EF4-FFF2-40B4-BE49-F238E27FC236}">
                <a16:creationId xmlns:a16="http://schemas.microsoft.com/office/drawing/2014/main" id="{5B5F9E78-F1B1-4C69-8C52-F632005EBE17}"/>
              </a:ext>
            </a:extLst>
          </p:cNvPr>
          <p:cNvSpPr/>
          <p:nvPr/>
        </p:nvSpPr>
        <p:spPr>
          <a:xfrm>
            <a:off x="809476" y="1920085"/>
            <a:ext cx="656456" cy="6564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Oval 56">
            <a:extLst>
              <a:ext uri="{FF2B5EF4-FFF2-40B4-BE49-F238E27FC236}">
                <a16:creationId xmlns:a16="http://schemas.microsoft.com/office/drawing/2014/main" id="{147A904B-C573-4F67-AE1F-7CC1CE07B74D}"/>
              </a:ext>
            </a:extLst>
          </p:cNvPr>
          <p:cNvSpPr/>
          <p:nvPr/>
        </p:nvSpPr>
        <p:spPr>
          <a:xfrm>
            <a:off x="809476" y="2810644"/>
            <a:ext cx="656456" cy="6564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Oval 57">
            <a:extLst>
              <a:ext uri="{FF2B5EF4-FFF2-40B4-BE49-F238E27FC236}">
                <a16:creationId xmlns:a16="http://schemas.microsoft.com/office/drawing/2014/main" id="{1410244C-EE42-41B6-9B09-B54C5DA22FB3}"/>
              </a:ext>
            </a:extLst>
          </p:cNvPr>
          <p:cNvSpPr/>
          <p:nvPr/>
        </p:nvSpPr>
        <p:spPr>
          <a:xfrm>
            <a:off x="806919" y="3674633"/>
            <a:ext cx="656456" cy="6564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9" name="Oval 58">
            <a:extLst>
              <a:ext uri="{FF2B5EF4-FFF2-40B4-BE49-F238E27FC236}">
                <a16:creationId xmlns:a16="http://schemas.microsoft.com/office/drawing/2014/main" id="{D5596D45-2E40-462C-833B-F23DB5B29F84}"/>
              </a:ext>
            </a:extLst>
          </p:cNvPr>
          <p:cNvSpPr/>
          <p:nvPr/>
        </p:nvSpPr>
        <p:spPr>
          <a:xfrm>
            <a:off x="809476" y="5417072"/>
            <a:ext cx="656456" cy="6564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Oval 21">
            <a:extLst>
              <a:ext uri="{FF2B5EF4-FFF2-40B4-BE49-F238E27FC236}">
                <a16:creationId xmlns:a16="http://schemas.microsoft.com/office/drawing/2014/main" id="{EB68DCDE-E504-482C-914B-4F996E09DACF}"/>
              </a:ext>
            </a:extLst>
          </p:cNvPr>
          <p:cNvSpPr>
            <a:spLocks noChangeAspect="1"/>
          </p:cNvSpPr>
          <p:nvPr/>
        </p:nvSpPr>
        <p:spPr>
          <a:xfrm rot="20700000">
            <a:off x="923539" y="3928146"/>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3" name="Freeform 95">
            <a:extLst>
              <a:ext uri="{FF2B5EF4-FFF2-40B4-BE49-F238E27FC236}">
                <a16:creationId xmlns:a16="http://schemas.microsoft.com/office/drawing/2014/main" id="{A7DD8019-DEDB-4579-890E-F5B05DC397A1}"/>
              </a:ext>
            </a:extLst>
          </p:cNvPr>
          <p:cNvSpPr>
            <a:spLocks/>
          </p:cNvSpPr>
          <p:nvPr/>
        </p:nvSpPr>
        <p:spPr>
          <a:xfrm>
            <a:off x="968420" y="2079028"/>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4" name="Isosceles Triangle 20">
            <a:extLst>
              <a:ext uri="{FF2B5EF4-FFF2-40B4-BE49-F238E27FC236}">
                <a16:creationId xmlns:a16="http://schemas.microsoft.com/office/drawing/2014/main" id="{E383D3F1-C84D-41F4-BFC1-7F18152258FA}"/>
              </a:ext>
            </a:extLst>
          </p:cNvPr>
          <p:cNvSpPr>
            <a:spLocks noChangeAspect="1"/>
          </p:cNvSpPr>
          <p:nvPr/>
        </p:nvSpPr>
        <p:spPr>
          <a:xfrm rot="8201235">
            <a:off x="976223" y="5567252"/>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5" name="Rounded Rectangle 1">
            <a:extLst>
              <a:ext uri="{FF2B5EF4-FFF2-40B4-BE49-F238E27FC236}">
                <a16:creationId xmlns:a16="http://schemas.microsoft.com/office/drawing/2014/main" id="{CCA83E9A-A835-47F0-89AA-48B9FE763B82}"/>
              </a:ext>
            </a:extLst>
          </p:cNvPr>
          <p:cNvSpPr>
            <a:spLocks noChangeAspect="1"/>
          </p:cNvSpPr>
          <p:nvPr/>
        </p:nvSpPr>
        <p:spPr>
          <a:xfrm>
            <a:off x="1035668" y="3003194"/>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73" name="TextBox 72">
            <a:extLst>
              <a:ext uri="{FF2B5EF4-FFF2-40B4-BE49-F238E27FC236}">
                <a16:creationId xmlns:a16="http://schemas.microsoft.com/office/drawing/2014/main" id="{A9FE9319-544C-CAB9-E2BB-F18D4FBB1F0C}"/>
              </a:ext>
            </a:extLst>
          </p:cNvPr>
          <p:cNvSpPr txBox="1"/>
          <p:nvPr/>
        </p:nvSpPr>
        <p:spPr>
          <a:xfrm>
            <a:off x="1641339" y="2079028"/>
            <a:ext cx="6096000" cy="369332"/>
          </a:xfrm>
          <a:prstGeom prst="rect">
            <a:avLst/>
          </a:prstGeom>
          <a:noFill/>
        </p:spPr>
        <p:txBody>
          <a:bodyPr wrap="square">
            <a:spAutoFit/>
          </a:bodyPr>
          <a:lstStyle/>
          <a:p>
            <a:pPr marL="0" indent="0">
              <a:spcBef>
                <a:spcPts val="1600"/>
              </a:spcBef>
              <a:buNone/>
            </a:pPr>
            <a:r>
              <a:rPr lang="en-US" sz="1800" dirty="0" err="1">
                <a:solidFill>
                  <a:srgbClr val="7F6000"/>
                </a:solidFill>
                <a:latin typeface="Comic Sans MS"/>
                <a:ea typeface="Comic Sans MS"/>
                <a:cs typeface="Comic Sans MS"/>
                <a:sym typeface="Comic Sans MS"/>
              </a:rPr>
              <a:t>Lecturiada</a:t>
            </a:r>
            <a:r>
              <a:rPr lang="en-US" sz="1800" dirty="0">
                <a:solidFill>
                  <a:srgbClr val="7F6000"/>
                </a:solidFill>
                <a:latin typeface="Comic Sans MS"/>
                <a:ea typeface="Comic Sans MS"/>
                <a:cs typeface="Comic Sans MS"/>
                <a:sym typeface="Comic Sans MS"/>
              </a:rPr>
              <a:t> </a:t>
            </a:r>
            <a:r>
              <a:rPr lang="en-US" sz="1800" dirty="0" err="1">
                <a:solidFill>
                  <a:srgbClr val="7F6000"/>
                </a:solidFill>
                <a:latin typeface="Comic Sans MS"/>
                <a:ea typeface="Comic Sans MS"/>
                <a:cs typeface="Comic Sans MS"/>
                <a:sym typeface="Comic Sans MS"/>
              </a:rPr>
              <a:t>părinților</a:t>
            </a:r>
            <a:endParaRPr lang="en-US" sz="1800" dirty="0">
              <a:solidFill>
                <a:srgbClr val="7F6000"/>
              </a:solidFill>
              <a:latin typeface="Comic Sans MS"/>
              <a:ea typeface="Comic Sans MS"/>
              <a:cs typeface="Comic Sans MS"/>
              <a:sym typeface="Comic Sans MS"/>
            </a:endParaRPr>
          </a:p>
        </p:txBody>
      </p:sp>
      <p:sp>
        <p:nvSpPr>
          <p:cNvPr id="75" name="TextBox 74">
            <a:extLst>
              <a:ext uri="{FF2B5EF4-FFF2-40B4-BE49-F238E27FC236}">
                <a16:creationId xmlns:a16="http://schemas.microsoft.com/office/drawing/2014/main" id="{79AE084C-C52B-B07D-238B-CB44447A165F}"/>
              </a:ext>
            </a:extLst>
          </p:cNvPr>
          <p:cNvSpPr txBox="1"/>
          <p:nvPr/>
        </p:nvSpPr>
        <p:spPr>
          <a:xfrm>
            <a:off x="1608960" y="2993627"/>
            <a:ext cx="6096000" cy="369332"/>
          </a:xfrm>
          <a:prstGeom prst="rect">
            <a:avLst/>
          </a:prstGeom>
          <a:noFill/>
        </p:spPr>
        <p:txBody>
          <a:bodyPr wrap="square">
            <a:spAutoFit/>
          </a:bodyPr>
          <a:lstStyle/>
          <a:p>
            <a:pPr marL="0" indent="0">
              <a:spcBef>
                <a:spcPts val="1600"/>
              </a:spcBef>
              <a:buNone/>
            </a:pPr>
            <a:r>
              <a:rPr lang="en-US" sz="1800" dirty="0" err="1">
                <a:solidFill>
                  <a:srgbClr val="7F6000"/>
                </a:solidFill>
                <a:latin typeface="Comic Sans MS"/>
                <a:ea typeface="Comic Sans MS"/>
                <a:cs typeface="Comic Sans MS"/>
                <a:sym typeface="Comic Sans MS"/>
              </a:rPr>
              <a:t>Ședințele</a:t>
            </a:r>
            <a:r>
              <a:rPr lang="en-US" sz="1800" dirty="0">
                <a:solidFill>
                  <a:srgbClr val="7F6000"/>
                </a:solidFill>
                <a:latin typeface="Comic Sans MS"/>
                <a:ea typeface="Comic Sans MS"/>
                <a:cs typeface="Comic Sans MS"/>
                <a:sym typeface="Comic Sans MS"/>
              </a:rPr>
              <a:t> </a:t>
            </a:r>
            <a:r>
              <a:rPr lang="en-US" sz="1800" dirty="0" err="1">
                <a:solidFill>
                  <a:srgbClr val="7F6000"/>
                </a:solidFill>
                <a:latin typeface="Comic Sans MS"/>
                <a:ea typeface="Comic Sans MS"/>
                <a:cs typeface="Comic Sans MS"/>
                <a:sym typeface="Comic Sans MS"/>
              </a:rPr>
              <a:t>individuale</a:t>
            </a:r>
            <a:endParaRPr lang="en-US" sz="1800" dirty="0">
              <a:solidFill>
                <a:srgbClr val="7F6000"/>
              </a:solidFill>
              <a:latin typeface="Comic Sans MS"/>
              <a:ea typeface="Comic Sans MS"/>
              <a:cs typeface="Comic Sans MS"/>
              <a:sym typeface="Comic Sans MS"/>
            </a:endParaRPr>
          </a:p>
        </p:txBody>
      </p:sp>
      <p:sp>
        <p:nvSpPr>
          <p:cNvPr id="77" name="TextBox 76">
            <a:extLst>
              <a:ext uri="{FF2B5EF4-FFF2-40B4-BE49-F238E27FC236}">
                <a16:creationId xmlns:a16="http://schemas.microsoft.com/office/drawing/2014/main" id="{2E818B78-0714-D8C1-F4A0-03C5DAFFD054}"/>
              </a:ext>
            </a:extLst>
          </p:cNvPr>
          <p:cNvSpPr txBox="1"/>
          <p:nvPr/>
        </p:nvSpPr>
        <p:spPr>
          <a:xfrm>
            <a:off x="1610191" y="3883352"/>
            <a:ext cx="6096000" cy="369332"/>
          </a:xfrm>
          <a:prstGeom prst="rect">
            <a:avLst/>
          </a:prstGeom>
          <a:noFill/>
        </p:spPr>
        <p:txBody>
          <a:bodyPr wrap="square">
            <a:spAutoFit/>
          </a:bodyPr>
          <a:lstStyle/>
          <a:p>
            <a:pPr marL="0" indent="0">
              <a:spcBef>
                <a:spcPts val="1600"/>
              </a:spcBef>
              <a:buNone/>
            </a:pPr>
            <a:r>
              <a:rPr lang="en-US" sz="1800" dirty="0" err="1">
                <a:solidFill>
                  <a:srgbClr val="7F6000"/>
                </a:solidFill>
                <a:latin typeface="Comic Sans MS"/>
                <a:ea typeface="Comic Sans MS"/>
                <a:cs typeface="Comic Sans MS"/>
                <a:sym typeface="Comic Sans MS"/>
              </a:rPr>
              <a:t>Partineriate</a:t>
            </a:r>
            <a:r>
              <a:rPr lang="en-US" sz="1800" dirty="0">
                <a:solidFill>
                  <a:srgbClr val="7F6000"/>
                </a:solidFill>
                <a:latin typeface="Comic Sans MS"/>
                <a:ea typeface="Comic Sans MS"/>
                <a:cs typeface="Comic Sans MS"/>
                <a:sym typeface="Comic Sans MS"/>
              </a:rPr>
              <a:t>  cu </a:t>
            </a:r>
            <a:r>
              <a:rPr lang="en-US" sz="1800" dirty="0" err="1">
                <a:solidFill>
                  <a:srgbClr val="7F6000"/>
                </a:solidFill>
                <a:latin typeface="Comic Sans MS"/>
                <a:ea typeface="Comic Sans MS"/>
                <a:cs typeface="Comic Sans MS"/>
                <a:sym typeface="Comic Sans MS"/>
              </a:rPr>
              <a:t>părinții</a:t>
            </a:r>
            <a:r>
              <a:rPr lang="en-US" sz="1800" dirty="0">
                <a:solidFill>
                  <a:srgbClr val="7F6000"/>
                </a:solidFill>
                <a:latin typeface="Comic Sans MS"/>
                <a:ea typeface="Comic Sans MS"/>
                <a:cs typeface="Comic Sans MS"/>
                <a:sym typeface="Comic Sans MS"/>
              </a:rPr>
              <a:t> </a:t>
            </a:r>
          </a:p>
        </p:txBody>
      </p:sp>
      <p:sp>
        <p:nvSpPr>
          <p:cNvPr id="79" name="TextBox 78">
            <a:extLst>
              <a:ext uri="{FF2B5EF4-FFF2-40B4-BE49-F238E27FC236}">
                <a16:creationId xmlns:a16="http://schemas.microsoft.com/office/drawing/2014/main" id="{0702D46E-53F3-4CA4-0D90-46B7B021045B}"/>
              </a:ext>
            </a:extLst>
          </p:cNvPr>
          <p:cNvSpPr txBox="1"/>
          <p:nvPr/>
        </p:nvSpPr>
        <p:spPr>
          <a:xfrm>
            <a:off x="1699298" y="5568021"/>
            <a:ext cx="6096000" cy="369332"/>
          </a:xfrm>
          <a:prstGeom prst="rect">
            <a:avLst/>
          </a:prstGeom>
          <a:noFill/>
        </p:spPr>
        <p:txBody>
          <a:bodyPr wrap="square">
            <a:spAutoFit/>
          </a:bodyPr>
          <a:lstStyle/>
          <a:p>
            <a:pPr marL="0" indent="0">
              <a:spcBef>
                <a:spcPts val="1600"/>
              </a:spcBef>
              <a:spcAft>
                <a:spcPts val="1600"/>
              </a:spcAft>
              <a:buNone/>
            </a:pPr>
            <a:r>
              <a:rPr lang="en-US" sz="1800" dirty="0" err="1">
                <a:solidFill>
                  <a:srgbClr val="7F6000"/>
                </a:solidFill>
                <a:latin typeface="Comic Sans MS"/>
                <a:ea typeface="Comic Sans MS"/>
                <a:cs typeface="Comic Sans MS"/>
                <a:sym typeface="Comic Sans MS"/>
              </a:rPr>
              <a:t>Comitetul</a:t>
            </a:r>
            <a:r>
              <a:rPr lang="en-US" sz="1800" dirty="0">
                <a:solidFill>
                  <a:srgbClr val="7F6000"/>
                </a:solidFill>
                <a:latin typeface="Comic Sans MS"/>
                <a:ea typeface="Comic Sans MS"/>
                <a:cs typeface="Comic Sans MS"/>
                <a:sym typeface="Comic Sans MS"/>
              </a:rPr>
              <a:t> </a:t>
            </a:r>
            <a:r>
              <a:rPr lang="en-US" sz="1800" dirty="0" err="1">
                <a:solidFill>
                  <a:srgbClr val="7F6000"/>
                </a:solidFill>
                <a:latin typeface="Comic Sans MS"/>
                <a:ea typeface="Comic Sans MS"/>
                <a:cs typeface="Comic Sans MS"/>
                <a:sym typeface="Comic Sans MS"/>
              </a:rPr>
              <a:t>părintesc</a:t>
            </a:r>
            <a:endParaRPr lang="en-US" dirty="0"/>
          </a:p>
        </p:txBody>
      </p:sp>
      <p:sp>
        <p:nvSpPr>
          <p:cNvPr id="81" name="TextBox 80">
            <a:extLst>
              <a:ext uri="{FF2B5EF4-FFF2-40B4-BE49-F238E27FC236}">
                <a16:creationId xmlns:a16="http://schemas.microsoft.com/office/drawing/2014/main" id="{27B4DB43-D73D-066C-9F34-D02DFCE5EE54}"/>
              </a:ext>
            </a:extLst>
          </p:cNvPr>
          <p:cNvSpPr txBox="1"/>
          <p:nvPr/>
        </p:nvSpPr>
        <p:spPr>
          <a:xfrm>
            <a:off x="1672868" y="4673113"/>
            <a:ext cx="6096000" cy="369332"/>
          </a:xfrm>
          <a:prstGeom prst="rect">
            <a:avLst/>
          </a:prstGeom>
          <a:noFill/>
        </p:spPr>
        <p:txBody>
          <a:bodyPr wrap="square">
            <a:spAutoFit/>
          </a:bodyPr>
          <a:lstStyle/>
          <a:p>
            <a:pPr marL="0" indent="0">
              <a:buNone/>
            </a:pPr>
            <a:r>
              <a:rPr lang="en-US" sz="1800" dirty="0" err="1">
                <a:solidFill>
                  <a:srgbClr val="7F6000"/>
                </a:solidFill>
                <a:latin typeface="Comic Sans MS"/>
                <a:ea typeface="Comic Sans MS"/>
                <a:cs typeface="Comic Sans MS"/>
                <a:sym typeface="Comic Sans MS"/>
              </a:rPr>
              <a:t>Activități</a:t>
            </a:r>
            <a:r>
              <a:rPr lang="en-US" sz="1800" dirty="0">
                <a:solidFill>
                  <a:srgbClr val="7F6000"/>
                </a:solidFill>
                <a:latin typeface="Comic Sans MS"/>
                <a:ea typeface="Comic Sans MS"/>
                <a:cs typeface="Comic Sans MS"/>
                <a:sym typeface="Comic Sans MS"/>
              </a:rPr>
              <a:t> sportive</a:t>
            </a:r>
          </a:p>
        </p:txBody>
      </p:sp>
      <p:sp>
        <p:nvSpPr>
          <p:cNvPr id="82" name="Donut 39">
            <a:extLst>
              <a:ext uri="{FF2B5EF4-FFF2-40B4-BE49-F238E27FC236}">
                <a16:creationId xmlns:a16="http://schemas.microsoft.com/office/drawing/2014/main" id="{B56B4D1F-9AE8-E1A2-E729-E85D452DFAB6}"/>
              </a:ext>
            </a:extLst>
          </p:cNvPr>
          <p:cNvSpPr/>
          <p:nvPr/>
        </p:nvSpPr>
        <p:spPr>
          <a:xfrm>
            <a:off x="861632" y="4603271"/>
            <a:ext cx="57191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5">
                  <a:lumMod val="75000"/>
                </a:schemeClr>
              </a:solidFill>
            </a:endParaRPr>
          </a:p>
        </p:txBody>
      </p:sp>
      <p:sp>
        <p:nvSpPr>
          <p:cNvPr id="83" name="자유형: 도형 20">
            <a:extLst>
              <a:ext uri="{FF2B5EF4-FFF2-40B4-BE49-F238E27FC236}">
                <a16:creationId xmlns:a16="http://schemas.microsoft.com/office/drawing/2014/main" id="{87BFCAB2-949D-C224-6237-B686F4955A60}"/>
              </a:ext>
            </a:extLst>
          </p:cNvPr>
          <p:cNvSpPr/>
          <p:nvPr/>
        </p:nvSpPr>
        <p:spPr>
          <a:xfrm>
            <a:off x="5739853" y="2142634"/>
            <a:ext cx="1298288" cy="2213501"/>
          </a:xfrm>
          <a:custGeom>
            <a:avLst/>
            <a:gdLst>
              <a:gd name="connsiteX0" fmla="*/ 397471 w 1298288"/>
              <a:gd name="connsiteY0" fmla="*/ 1183376 h 2213501"/>
              <a:gd name="connsiteX1" fmla="*/ 591029 w 1298288"/>
              <a:gd name="connsiteY1" fmla="*/ 1183376 h 2213501"/>
              <a:gd name="connsiteX2" fmla="*/ 603496 w 1298288"/>
              <a:gd name="connsiteY2" fmla="*/ 1183376 h 2213501"/>
              <a:gd name="connsiteX3" fmla="*/ 879041 w 1298288"/>
              <a:gd name="connsiteY3" fmla="*/ 1183376 h 2213501"/>
              <a:gd name="connsiteX4" fmla="*/ 1022783 w 1298288"/>
              <a:gd name="connsiteY4" fmla="*/ 1355645 h 2213501"/>
              <a:gd name="connsiteX5" fmla="*/ 1029545 w 1298288"/>
              <a:gd name="connsiteY5" fmla="*/ 1377515 h 2213501"/>
              <a:gd name="connsiteX6" fmla="*/ 1052261 w 1298288"/>
              <a:gd name="connsiteY6" fmla="*/ 1821895 h 2213501"/>
              <a:gd name="connsiteX7" fmla="*/ 988499 w 1298288"/>
              <a:gd name="connsiteY7" fmla="*/ 1825170 h 2213501"/>
              <a:gd name="connsiteX8" fmla="*/ 839263 w 1298288"/>
              <a:gd name="connsiteY8" fmla="*/ 1690462 h 2213501"/>
              <a:gd name="connsiteX9" fmla="*/ 827852 w 1298288"/>
              <a:gd name="connsiteY9" fmla="*/ 1467215 h 2213501"/>
              <a:gd name="connsiteX10" fmla="*/ 603496 w 1298288"/>
              <a:gd name="connsiteY10" fmla="*/ 1198273 h 2213501"/>
              <a:gd name="connsiteX11" fmla="*/ 603496 w 1298288"/>
              <a:gd name="connsiteY11" fmla="*/ 2082755 h 2213501"/>
              <a:gd name="connsiteX12" fmla="*/ 472749 w 1298288"/>
              <a:gd name="connsiteY12" fmla="*/ 2213501 h 2213501"/>
              <a:gd name="connsiteX13" fmla="*/ 397471 w 1298288"/>
              <a:gd name="connsiteY13" fmla="*/ 2213501 h 2213501"/>
              <a:gd name="connsiteX14" fmla="*/ 617337 w 1298288"/>
              <a:gd name="connsiteY14" fmla="*/ 406715 h 2213501"/>
              <a:gd name="connsiteX15" fmla="*/ 652995 w 1298288"/>
              <a:gd name="connsiteY15" fmla="*/ 406715 h 2213501"/>
              <a:gd name="connsiteX16" fmla="*/ 883479 w 1298288"/>
              <a:gd name="connsiteY16" fmla="*/ 637199 h 2213501"/>
              <a:gd name="connsiteX17" fmla="*/ 883479 w 1298288"/>
              <a:gd name="connsiteY17" fmla="*/ 769953 h 2213501"/>
              <a:gd name="connsiteX18" fmla="*/ 1294261 w 1298288"/>
              <a:gd name="connsiteY18" fmla="*/ 966364 h 2213501"/>
              <a:gd name="connsiteX19" fmla="*/ 1297589 w 1298288"/>
              <a:gd name="connsiteY19" fmla="*/ 975714 h 2213501"/>
              <a:gd name="connsiteX20" fmla="*/ 1276881 w 1298288"/>
              <a:gd name="connsiteY20" fmla="*/ 1019032 h 2213501"/>
              <a:gd name="connsiteX21" fmla="*/ 1075611 w 1298288"/>
              <a:gd name="connsiteY21" fmla="*/ 1090084 h 2213501"/>
              <a:gd name="connsiteX22" fmla="*/ 883479 w 1298288"/>
              <a:gd name="connsiteY22" fmla="*/ 998218 h 2213501"/>
              <a:gd name="connsiteX23" fmla="*/ 883479 w 1298288"/>
              <a:gd name="connsiteY23" fmla="*/ 1151522 h 2213501"/>
              <a:gd name="connsiteX24" fmla="*/ 386906 w 1298288"/>
              <a:gd name="connsiteY24" fmla="*/ 1151522 h 2213501"/>
              <a:gd name="connsiteX25" fmla="*/ 386906 w 1298288"/>
              <a:gd name="connsiteY25" fmla="*/ 871011 h 2213501"/>
              <a:gd name="connsiteX26" fmla="*/ 100742 w 1298288"/>
              <a:gd name="connsiteY26" fmla="*/ 1212273 h 2213501"/>
              <a:gd name="connsiteX27" fmla="*/ 90758 w 1298288"/>
              <a:gd name="connsiteY27" fmla="*/ 1213171 h 2213501"/>
              <a:gd name="connsiteX28" fmla="*/ 53991 w 1298288"/>
              <a:gd name="connsiteY28" fmla="*/ 1182320 h 2213501"/>
              <a:gd name="connsiteX29" fmla="*/ 35290 w 1298288"/>
              <a:gd name="connsiteY29" fmla="*/ 969692 h 2213501"/>
              <a:gd name="connsiteX30" fmla="*/ 443431 w 1298288"/>
              <a:gd name="connsiteY30" fmla="*/ 482944 h 2213501"/>
              <a:gd name="connsiteX31" fmla="*/ 452834 w 1298288"/>
              <a:gd name="connsiteY31" fmla="*/ 475813 h 2213501"/>
              <a:gd name="connsiteX32" fmla="*/ 617337 w 1298288"/>
              <a:gd name="connsiteY32" fmla="*/ 406715 h 2213501"/>
              <a:gd name="connsiteX33" fmla="*/ 717074 w 1298288"/>
              <a:gd name="connsiteY33" fmla="*/ 0 h 2213501"/>
              <a:gd name="connsiteX34" fmla="*/ 941589 w 1298288"/>
              <a:gd name="connsiteY34" fmla="*/ 192818 h 2213501"/>
              <a:gd name="connsiteX35" fmla="*/ 717074 w 1298288"/>
              <a:gd name="connsiteY35" fmla="*/ 385637 h 2213501"/>
              <a:gd name="connsiteX36" fmla="*/ 492560 w 1298288"/>
              <a:gd name="connsiteY36" fmla="*/ 192818 h 2213501"/>
              <a:gd name="connsiteX37" fmla="*/ 717074 w 1298288"/>
              <a:gd name="connsiteY37" fmla="*/ 0 h 221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288" h="2213501">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chemeClr val="accent3">
              <a:lumMod val="75000"/>
            </a:schemeClr>
          </a:solidFill>
          <a:ln w="5279" cap="flat">
            <a:noFill/>
            <a:prstDash val="solid"/>
            <a:miter/>
          </a:ln>
        </p:spPr>
        <p:txBody>
          <a:bodyPr rtlCol="0" anchor="ctr"/>
          <a:lstStyle/>
          <a:p>
            <a:endParaRPr lang="ko-KR" altLang="en-US"/>
          </a:p>
        </p:txBody>
      </p:sp>
      <p:sp>
        <p:nvSpPr>
          <p:cNvPr id="84" name="자유형: 도형 20">
            <a:extLst>
              <a:ext uri="{FF2B5EF4-FFF2-40B4-BE49-F238E27FC236}">
                <a16:creationId xmlns:a16="http://schemas.microsoft.com/office/drawing/2014/main" id="{1881EFCF-9C9E-F202-F31D-5DBE2F2CD1E1}"/>
              </a:ext>
            </a:extLst>
          </p:cNvPr>
          <p:cNvSpPr/>
          <p:nvPr/>
        </p:nvSpPr>
        <p:spPr>
          <a:xfrm>
            <a:off x="7121704" y="1807745"/>
            <a:ext cx="1298288" cy="2213501"/>
          </a:xfrm>
          <a:custGeom>
            <a:avLst/>
            <a:gdLst>
              <a:gd name="connsiteX0" fmla="*/ 397471 w 1298288"/>
              <a:gd name="connsiteY0" fmla="*/ 1183376 h 2213501"/>
              <a:gd name="connsiteX1" fmla="*/ 591029 w 1298288"/>
              <a:gd name="connsiteY1" fmla="*/ 1183376 h 2213501"/>
              <a:gd name="connsiteX2" fmla="*/ 603496 w 1298288"/>
              <a:gd name="connsiteY2" fmla="*/ 1183376 h 2213501"/>
              <a:gd name="connsiteX3" fmla="*/ 879041 w 1298288"/>
              <a:gd name="connsiteY3" fmla="*/ 1183376 h 2213501"/>
              <a:gd name="connsiteX4" fmla="*/ 1022783 w 1298288"/>
              <a:gd name="connsiteY4" fmla="*/ 1355645 h 2213501"/>
              <a:gd name="connsiteX5" fmla="*/ 1029545 w 1298288"/>
              <a:gd name="connsiteY5" fmla="*/ 1377515 h 2213501"/>
              <a:gd name="connsiteX6" fmla="*/ 1052261 w 1298288"/>
              <a:gd name="connsiteY6" fmla="*/ 1821895 h 2213501"/>
              <a:gd name="connsiteX7" fmla="*/ 988499 w 1298288"/>
              <a:gd name="connsiteY7" fmla="*/ 1825170 h 2213501"/>
              <a:gd name="connsiteX8" fmla="*/ 839263 w 1298288"/>
              <a:gd name="connsiteY8" fmla="*/ 1690462 h 2213501"/>
              <a:gd name="connsiteX9" fmla="*/ 827852 w 1298288"/>
              <a:gd name="connsiteY9" fmla="*/ 1467215 h 2213501"/>
              <a:gd name="connsiteX10" fmla="*/ 603496 w 1298288"/>
              <a:gd name="connsiteY10" fmla="*/ 1198273 h 2213501"/>
              <a:gd name="connsiteX11" fmla="*/ 603496 w 1298288"/>
              <a:gd name="connsiteY11" fmla="*/ 2082755 h 2213501"/>
              <a:gd name="connsiteX12" fmla="*/ 472749 w 1298288"/>
              <a:gd name="connsiteY12" fmla="*/ 2213501 h 2213501"/>
              <a:gd name="connsiteX13" fmla="*/ 397471 w 1298288"/>
              <a:gd name="connsiteY13" fmla="*/ 2213501 h 2213501"/>
              <a:gd name="connsiteX14" fmla="*/ 617337 w 1298288"/>
              <a:gd name="connsiteY14" fmla="*/ 406715 h 2213501"/>
              <a:gd name="connsiteX15" fmla="*/ 652995 w 1298288"/>
              <a:gd name="connsiteY15" fmla="*/ 406715 h 2213501"/>
              <a:gd name="connsiteX16" fmla="*/ 883479 w 1298288"/>
              <a:gd name="connsiteY16" fmla="*/ 637199 h 2213501"/>
              <a:gd name="connsiteX17" fmla="*/ 883479 w 1298288"/>
              <a:gd name="connsiteY17" fmla="*/ 769953 h 2213501"/>
              <a:gd name="connsiteX18" fmla="*/ 1294261 w 1298288"/>
              <a:gd name="connsiteY18" fmla="*/ 966364 h 2213501"/>
              <a:gd name="connsiteX19" fmla="*/ 1297589 w 1298288"/>
              <a:gd name="connsiteY19" fmla="*/ 975714 h 2213501"/>
              <a:gd name="connsiteX20" fmla="*/ 1276881 w 1298288"/>
              <a:gd name="connsiteY20" fmla="*/ 1019032 h 2213501"/>
              <a:gd name="connsiteX21" fmla="*/ 1075611 w 1298288"/>
              <a:gd name="connsiteY21" fmla="*/ 1090084 h 2213501"/>
              <a:gd name="connsiteX22" fmla="*/ 883479 w 1298288"/>
              <a:gd name="connsiteY22" fmla="*/ 998218 h 2213501"/>
              <a:gd name="connsiteX23" fmla="*/ 883479 w 1298288"/>
              <a:gd name="connsiteY23" fmla="*/ 1151522 h 2213501"/>
              <a:gd name="connsiteX24" fmla="*/ 386906 w 1298288"/>
              <a:gd name="connsiteY24" fmla="*/ 1151522 h 2213501"/>
              <a:gd name="connsiteX25" fmla="*/ 386906 w 1298288"/>
              <a:gd name="connsiteY25" fmla="*/ 871011 h 2213501"/>
              <a:gd name="connsiteX26" fmla="*/ 100742 w 1298288"/>
              <a:gd name="connsiteY26" fmla="*/ 1212273 h 2213501"/>
              <a:gd name="connsiteX27" fmla="*/ 90758 w 1298288"/>
              <a:gd name="connsiteY27" fmla="*/ 1213171 h 2213501"/>
              <a:gd name="connsiteX28" fmla="*/ 53991 w 1298288"/>
              <a:gd name="connsiteY28" fmla="*/ 1182320 h 2213501"/>
              <a:gd name="connsiteX29" fmla="*/ 35290 w 1298288"/>
              <a:gd name="connsiteY29" fmla="*/ 969692 h 2213501"/>
              <a:gd name="connsiteX30" fmla="*/ 443431 w 1298288"/>
              <a:gd name="connsiteY30" fmla="*/ 482944 h 2213501"/>
              <a:gd name="connsiteX31" fmla="*/ 452834 w 1298288"/>
              <a:gd name="connsiteY31" fmla="*/ 475813 h 2213501"/>
              <a:gd name="connsiteX32" fmla="*/ 617337 w 1298288"/>
              <a:gd name="connsiteY32" fmla="*/ 406715 h 2213501"/>
              <a:gd name="connsiteX33" fmla="*/ 717074 w 1298288"/>
              <a:gd name="connsiteY33" fmla="*/ 0 h 2213501"/>
              <a:gd name="connsiteX34" fmla="*/ 941589 w 1298288"/>
              <a:gd name="connsiteY34" fmla="*/ 192818 h 2213501"/>
              <a:gd name="connsiteX35" fmla="*/ 717074 w 1298288"/>
              <a:gd name="connsiteY35" fmla="*/ 385637 h 2213501"/>
              <a:gd name="connsiteX36" fmla="*/ 492560 w 1298288"/>
              <a:gd name="connsiteY36" fmla="*/ 192818 h 2213501"/>
              <a:gd name="connsiteX37" fmla="*/ 717074 w 1298288"/>
              <a:gd name="connsiteY37" fmla="*/ 0 h 221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288" h="2213501">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chemeClr val="accent1">
              <a:lumMod val="40000"/>
              <a:lumOff val="60000"/>
            </a:schemeClr>
          </a:solidFill>
          <a:ln w="5279" cap="flat">
            <a:noFill/>
            <a:prstDash val="solid"/>
            <a:miter/>
          </a:ln>
        </p:spPr>
        <p:txBody>
          <a:bodyPr rtlCol="0" anchor="ctr"/>
          <a:lstStyle/>
          <a:p>
            <a:endParaRPr lang="ko-KR" altLang="en-US"/>
          </a:p>
        </p:txBody>
      </p:sp>
      <p:pic>
        <p:nvPicPr>
          <p:cNvPr id="85" name="Google Shape;142;p15">
            <a:extLst>
              <a:ext uri="{FF2B5EF4-FFF2-40B4-BE49-F238E27FC236}">
                <a16:creationId xmlns:a16="http://schemas.microsoft.com/office/drawing/2014/main" id="{BCC90416-FB4C-CB93-6EEA-455AE76FDD9A}"/>
              </a:ext>
            </a:extLst>
          </p:cNvPr>
          <p:cNvPicPr preferRelativeResize="0"/>
          <p:nvPr/>
        </p:nvPicPr>
        <p:blipFill>
          <a:blip r:embed="rId2">
            <a:alphaModFix/>
          </a:blip>
          <a:stretch>
            <a:fillRect/>
          </a:stretch>
        </p:blipFill>
        <p:spPr>
          <a:xfrm>
            <a:off x="708656" y="109462"/>
            <a:ext cx="1800608" cy="1669233"/>
          </a:xfrm>
          <a:prstGeom prst="rect">
            <a:avLst/>
          </a:prstGeom>
          <a:noFill/>
          <a:ln>
            <a:noFill/>
          </a:ln>
        </p:spPr>
      </p:pic>
      <p:pic>
        <p:nvPicPr>
          <p:cNvPr id="86" name="Google Shape;143;p15" descr="Pentru tine ce înseamnă fericirea în familie? Zâmbetul copilului tău, primul „ma-ma” sau îmbrățișările pe care vi le dați în fiecare dimineață? Actrițele Ioana Flora, Olimpia Melinte și Ioana Blaj, bloggerul Florin Grozea și actorul Bogdan Dumitrache ne spun ce înseamnă pentru ei fericirea de când au devenit părinți. &#10;&#10;Poți să îți vindeci rănile din propria copilărie pentru a fi un părinte conștient și echilibrat? Poți să te bucuri cu tot sulfetul de fericirea pe care familia ți-o poate oferi?&#10;Pe 14-15 noiembrie, Dr. Laura Markham, psiholog clinician, autor și mamă, fondatoarea platformei AhaParenting.com​ va veni la Bucuresti la invitatia Totul despre mame​ si va discuta cu parintii din Romania despre cum poti fii un parinte echilibrat, responsabil pentru propriile emotii, pentru a creste copii inteligenti emotional. Detalii si inscrieri: http://goo.gl/1zYr79&#10;&#10;#‎faratipat #‎farapedeapsa #‎familiefericita" title="Familia fericita">
            <a:hlinkClick r:id="rId3"/>
            <a:extLst>
              <a:ext uri="{FF2B5EF4-FFF2-40B4-BE49-F238E27FC236}">
                <a16:creationId xmlns:a16="http://schemas.microsoft.com/office/drawing/2014/main" id="{FC957281-CAE0-E72D-213F-4E13CF1266E9}"/>
              </a:ext>
            </a:extLst>
          </p:cNvPr>
          <p:cNvPicPr preferRelativeResize="0"/>
          <p:nvPr/>
        </p:nvPicPr>
        <p:blipFill rotWithShape="1">
          <a:blip r:embed="rId4">
            <a:alphaModFix/>
          </a:blip>
          <a:srcRect t="39103" b="40525"/>
          <a:stretch/>
        </p:blipFill>
        <p:spPr>
          <a:xfrm rot="21198894">
            <a:off x="6469966" y="4904142"/>
            <a:ext cx="5030881" cy="924340"/>
          </a:xfrm>
          <a:prstGeom prst="rect">
            <a:avLst/>
          </a:prstGeom>
          <a:noFill/>
          <a:ln>
            <a:noFill/>
          </a:ln>
        </p:spPr>
      </p:pic>
    </p:spTree>
    <p:extLst>
      <p:ext uri="{BB962C8B-B14F-4D97-AF65-F5344CB8AC3E}">
        <p14:creationId xmlns:p14="http://schemas.microsoft.com/office/powerpoint/2010/main" val="22375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a:extLst>
              <a:ext uri="{FF2B5EF4-FFF2-40B4-BE49-F238E27FC236}">
                <a16:creationId xmlns:a16="http://schemas.microsoft.com/office/drawing/2014/main" id="{D1B67E9C-E3DA-458D-BE13-81E2814D16FB}"/>
              </a:ext>
            </a:extLst>
          </p:cNvPr>
          <p:cNvGrpSpPr/>
          <p:nvPr/>
        </p:nvGrpSpPr>
        <p:grpSpPr>
          <a:xfrm>
            <a:off x="3915327" y="600692"/>
            <a:ext cx="703791" cy="3563615"/>
            <a:chOff x="3942094" y="-1847"/>
            <a:chExt cx="762976" cy="3863294"/>
          </a:xfrm>
          <a:solidFill>
            <a:schemeClr val="accent2"/>
          </a:solidFill>
        </p:grpSpPr>
        <p:sp>
          <p:nvSpPr>
            <p:cNvPr id="4" name="Rectangle 2">
              <a:extLst>
                <a:ext uri="{FF2B5EF4-FFF2-40B4-BE49-F238E27FC236}">
                  <a16:creationId xmlns:a16="http://schemas.microsoft.com/office/drawing/2014/main" id="{B8A292E7-08A2-4D97-938B-4FFDF6321ACD}"/>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 name="Freeform: Shape 3">
              <a:extLst>
                <a:ext uri="{FF2B5EF4-FFF2-40B4-BE49-F238E27FC236}">
                  <a16:creationId xmlns:a16="http://schemas.microsoft.com/office/drawing/2014/main" id="{1AEB12E2-127B-4FA9-8129-F58611CE58DE}"/>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6" name="Group 4">
            <a:extLst>
              <a:ext uri="{FF2B5EF4-FFF2-40B4-BE49-F238E27FC236}">
                <a16:creationId xmlns:a16="http://schemas.microsoft.com/office/drawing/2014/main" id="{D4BCD708-E0FF-41D2-B58A-9D5F95C62EEA}"/>
              </a:ext>
            </a:extLst>
          </p:cNvPr>
          <p:cNvGrpSpPr/>
          <p:nvPr/>
        </p:nvGrpSpPr>
        <p:grpSpPr>
          <a:xfrm>
            <a:off x="3136247" y="784724"/>
            <a:ext cx="574389" cy="2210752"/>
            <a:chOff x="3158599" y="-1847"/>
            <a:chExt cx="762976" cy="2936601"/>
          </a:xfrm>
          <a:solidFill>
            <a:schemeClr val="accent4"/>
          </a:solidFill>
        </p:grpSpPr>
        <p:sp>
          <p:nvSpPr>
            <p:cNvPr id="7" name="Rectangle 5">
              <a:extLst>
                <a:ext uri="{FF2B5EF4-FFF2-40B4-BE49-F238E27FC236}">
                  <a16:creationId xmlns:a16="http://schemas.microsoft.com/office/drawing/2014/main" id="{D483539E-8AA9-4A55-ADDC-29895B3AD867}"/>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8" name="Freeform: Shape 6">
              <a:extLst>
                <a:ext uri="{FF2B5EF4-FFF2-40B4-BE49-F238E27FC236}">
                  <a16:creationId xmlns:a16="http://schemas.microsoft.com/office/drawing/2014/main" id="{876BA49E-49BC-4F52-93ED-B69F8BBC1604}"/>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9" name="Group 7">
            <a:extLst>
              <a:ext uri="{FF2B5EF4-FFF2-40B4-BE49-F238E27FC236}">
                <a16:creationId xmlns:a16="http://schemas.microsoft.com/office/drawing/2014/main" id="{2C48ABA8-17F0-403B-A19E-5871A3BDC4EA}"/>
              </a:ext>
            </a:extLst>
          </p:cNvPr>
          <p:cNvGrpSpPr/>
          <p:nvPr/>
        </p:nvGrpSpPr>
        <p:grpSpPr>
          <a:xfrm>
            <a:off x="1955467" y="-22296"/>
            <a:ext cx="1437328" cy="5489412"/>
            <a:chOff x="2015424" y="-1847"/>
            <a:chExt cx="1437328" cy="5489412"/>
          </a:xfrm>
        </p:grpSpPr>
        <p:sp>
          <p:nvSpPr>
            <p:cNvPr id="10" name="Rectangle 8">
              <a:extLst>
                <a:ext uri="{FF2B5EF4-FFF2-40B4-BE49-F238E27FC236}">
                  <a16:creationId xmlns:a16="http://schemas.microsoft.com/office/drawing/2014/main" id="{DD8BF214-B6E4-44F0-877B-B0896A807B5A}"/>
                </a:ext>
              </a:extLst>
            </p:cNvPr>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1" name="Rounded Rectangle 51">
              <a:extLst>
                <a:ext uri="{FF2B5EF4-FFF2-40B4-BE49-F238E27FC236}">
                  <a16:creationId xmlns:a16="http://schemas.microsoft.com/office/drawing/2014/main" id="{4A1F0177-066A-47FE-A600-B05C59CE783F}"/>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2" name="Group 10">
            <a:extLst>
              <a:ext uri="{FF2B5EF4-FFF2-40B4-BE49-F238E27FC236}">
                <a16:creationId xmlns:a16="http://schemas.microsoft.com/office/drawing/2014/main" id="{77E3A7CE-4C7E-4ADC-8801-77C7BDC6116A}"/>
              </a:ext>
            </a:extLst>
          </p:cNvPr>
          <p:cNvGrpSpPr/>
          <p:nvPr/>
        </p:nvGrpSpPr>
        <p:grpSpPr>
          <a:xfrm>
            <a:off x="695576" y="1279249"/>
            <a:ext cx="590209" cy="2807167"/>
            <a:chOff x="808111" y="-1847"/>
            <a:chExt cx="762978" cy="3628896"/>
          </a:xfrm>
          <a:solidFill>
            <a:schemeClr val="accent2"/>
          </a:solidFill>
        </p:grpSpPr>
        <p:sp>
          <p:nvSpPr>
            <p:cNvPr id="13" name="Rectangle 11">
              <a:extLst>
                <a:ext uri="{FF2B5EF4-FFF2-40B4-BE49-F238E27FC236}">
                  <a16:creationId xmlns:a16="http://schemas.microsoft.com/office/drawing/2014/main" id="{09763B22-4E8D-4B9A-9745-608E60E78043}"/>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4" name="Freeform: Shape 12">
              <a:extLst>
                <a:ext uri="{FF2B5EF4-FFF2-40B4-BE49-F238E27FC236}">
                  <a16:creationId xmlns:a16="http://schemas.microsoft.com/office/drawing/2014/main" id="{9498644E-141C-412F-AA20-78DC812CEA80}"/>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5" name="Group 13">
            <a:extLst>
              <a:ext uri="{FF2B5EF4-FFF2-40B4-BE49-F238E27FC236}">
                <a16:creationId xmlns:a16="http://schemas.microsoft.com/office/drawing/2014/main" id="{FFD07914-90CA-4772-B4E2-F92895838F06}"/>
              </a:ext>
            </a:extLst>
          </p:cNvPr>
          <p:cNvGrpSpPr/>
          <p:nvPr/>
        </p:nvGrpSpPr>
        <p:grpSpPr>
          <a:xfrm>
            <a:off x="1671504" y="1081006"/>
            <a:ext cx="762976" cy="2449850"/>
            <a:chOff x="1591607" y="-20084"/>
            <a:chExt cx="762976" cy="2449850"/>
          </a:xfrm>
        </p:grpSpPr>
        <p:sp>
          <p:nvSpPr>
            <p:cNvPr id="16" name="Rectangle 14">
              <a:extLst>
                <a:ext uri="{FF2B5EF4-FFF2-40B4-BE49-F238E27FC236}">
                  <a16:creationId xmlns:a16="http://schemas.microsoft.com/office/drawing/2014/main" id="{9DF1394E-F67E-439A-941F-9DFA51B6B54F}"/>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7" name="Freeform: Shape 15">
              <a:extLst>
                <a:ext uri="{FF2B5EF4-FFF2-40B4-BE49-F238E27FC236}">
                  <a16:creationId xmlns:a16="http://schemas.microsoft.com/office/drawing/2014/main" id="{BD5F25F9-C1FD-41EB-A9C2-D22368277C7B}"/>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sp>
        <p:nvSpPr>
          <p:cNvPr id="35" name="직사각형 34">
            <a:extLst>
              <a:ext uri="{FF2B5EF4-FFF2-40B4-BE49-F238E27FC236}">
                <a16:creationId xmlns:a16="http://schemas.microsoft.com/office/drawing/2014/main" id="{D602C3B2-6F3C-42FB-819F-10D5C69E0401}"/>
              </a:ext>
            </a:extLst>
          </p:cNvPr>
          <p:cNvSpPr/>
          <p:nvPr/>
        </p:nvSpPr>
        <p:spPr>
          <a:xfrm>
            <a:off x="8839" y="0"/>
            <a:ext cx="4764128" cy="1447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20000"/>
          </a:bodyPr>
          <a:lstStyle/>
          <a:p>
            <a:r>
              <a:rPr lang="ro-RO" dirty="0">
                <a:latin typeface="Arial Black" panose="020B0A04020102020204" pitchFamily="34" charset="0"/>
              </a:rPr>
              <a:t>Evaluarea ședinței</a:t>
            </a:r>
            <a:endParaRPr lang="en-US" dirty="0"/>
          </a:p>
        </p:txBody>
      </p:sp>
      <p:sp>
        <p:nvSpPr>
          <p:cNvPr id="18" name="TextBox 17">
            <a:extLst>
              <a:ext uri="{FF2B5EF4-FFF2-40B4-BE49-F238E27FC236}">
                <a16:creationId xmlns:a16="http://schemas.microsoft.com/office/drawing/2014/main" id="{C784E925-5C8D-4DA7-8BAF-C967D57C788C}"/>
              </a:ext>
            </a:extLst>
          </p:cNvPr>
          <p:cNvSpPr txBox="1"/>
          <p:nvPr/>
        </p:nvSpPr>
        <p:spPr>
          <a:xfrm>
            <a:off x="5285897" y="1735513"/>
            <a:ext cx="1312726" cy="1015663"/>
          </a:xfrm>
          <a:prstGeom prst="rect">
            <a:avLst/>
          </a:prstGeom>
          <a:noFill/>
        </p:spPr>
        <p:txBody>
          <a:bodyPr wrap="square" rtlCol="0" anchor="ctr">
            <a:spAutoFit/>
          </a:bodyPr>
          <a:lstStyle/>
          <a:p>
            <a:pPr algn="ctr"/>
            <a:r>
              <a:rPr lang="ro-RO" altLang="ko-KR" sz="6000" b="1" dirty="0">
                <a:solidFill>
                  <a:schemeClr val="accent3"/>
                </a:solidFill>
                <a:cs typeface="Arial" pitchFamily="34" charset="0"/>
              </a:rPr>
              <a:t>9</a:t>
            </a:r>
            <a:r>
              <a:rPr lang="en-US" altLang="ko-KR" sz="6000" b="1" dirty="0">
                <a:solidFill>
                  <a:schemeClr val="accent3"/>
                </a:solidFill>
                <a:cs typeface="Arial" pitchFamily="34" charset="0"/>
              </a:rPr>
              <a:t>0</a:t>
            </a:r>
            <a:r>
              <a:rPr lang="en-US" altLang="ko-KR" sz="2400" b="1" dirty="0">
                <a:solidFill>
                  <a:schemeClr val="accent3"/>
                </a:solidFill>
                <a:cs typeface="Arial" pitchFamily="34" charset="0"/>
              </a:rPr>
              <a:t>%</a:t>
            </a:r>
            <a:endParaRPr lang="ko-KR" altLang="en-US" sz="2400" b="1" dirty="0">
              <a:solidFill>
                <a:schemeClr val="accent3"/>
              </a:solidFill>
              <a:cs typeface="Arial" pitchFamily="34" charset="0"/>
            </a:endParaRPr>
          </a:p>
        </p:txBody>
      </p:sp>
      <p:sp>
        <p:nvSpPr>
          <p:cNvPr id="19" name="TextBox 18">
            <a:extLst>
              <a:ext uri="{FF2B5EF4-FFF2-40B4-BE49-F238E27FC236}">
                <a16:creationId xmlns:a16="http://schemas.microsoft.com/office/drawing/2014/main" id="{0739B8B2-2E1D-4553-AA60-A72AA956C5FD}"/>
              </a:ext>
            </a:extLst>
          </p:cNvPr>
          <p:cNvSpPr txBox="1"/>
          <p:nvPr/>
        </p:nvSpPr>
        <p:spPr>
          <a:xfrm>
            <a:off x="6839283" y="1403264"/>
            <a:ext cx="5057443" cy="1938992"/>
          </a:xfrm>
          <a:prstGeom prst="rect">
            <a:avLst/>
          </a:prstGeom>
          <a:noFill/>
        </p:spPr>
        <p:txBody>
          <a:bodyPr wrap="square" rtlCol="0">
            <a:spAutoFit/>
          </a:bodyPr>
          <a:lstStyle/>
          <a:p>
            <a:r>
              <a:rPr lang="ro-RO" sz="3600" i="1" dirty="0">
                <a:solidFill>
                  <a:schemeClr val="tx1"/>
                </a:solidFill>
                <a:latin typeface="Times New Roman" panose="02020603050405020304" pitchFamily="18" charset="0"/>
                <a:cs typeface="Times New Roman" panose="02020603050405020304" pitchFamily="18" charset="0"/>
              </a:rPr>
              <a:t>Plec de la ședință cu gândul ...</a:t>
            </a:r>
          </a:p>
          <a:p>
            <a:r>
              <a:rPr lang="ro-RO" sz="3600" i="1" dirty="0">
                <a:latin typeface="Times New Roman" panose="02020603050405020304" pitchFamily="18" charset="0"/>
                <a:cs typeface="Times New Roman" panose="02020603050405020304" pitchFamily="18" charset="0"/>
              </a:rPr>
              <a:t>Sugestii...</a:t>
            </a:r>
            <a:endParaRPr lang="ru-RU" sz="3600" i="1" dirty="0">
              <a:solidFill>
                <a:schemeClr val="tx1"/>
              </a:solidFill>
              <a:latin typeface="Times New Roman" panose="02020603050405020304" pitchFamily="18" charset="0"/>
              <a:cs typeface="Times New Roman" panose="02020603050405020304" pitchFamily="18" charset="0"/>
            </a:endParaRPr>
          </a:p>
          <a:p>
            <a:endParaRPr lang="en-US" altLang="ko-KR" sz="1200" b="1" dirty="0">
              <a:solidFill>
                <a:schemeClr val="accent1"/>
              </a:solidFill>
              <a:cs typeface="Arial" pitchFamily="34" charset="0"/>
            </a:endParaRPr>
          </a:p>
        </p:txBody>
      </p:sp>
      <p:sp>
        <p:nvSpPr>
          <p:cNvPr id="20" name="Rectangle: Rounded Corners 20">
            <a:extLst>
              <a:ext uri="{FF2B5EF4-FFF2-40B4-BE49-F238E27FC236}">
                <a16:creationId xmlns:a16="http://schemas.microsoft.com/office/drawing/2014/main" id="{0F5A8FEF-0E6F-4E86-8339-6A850A4F4234}"/>
              </a:ext>
            </a:extLst>
          </p:cNvPr>
          <p:cNvSpPr/>
          <p:nvPr/>
        </p:nvSpPr>
        <p:spPr>
          <a:xfrm>
            <a:off x="5459111" y="4162487"/>
            <a:ext cx="630776" cy="630776"/>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1" name="Rectangle: Rounded Corners 21">
            <a:extLst>
              <a:ext uri="{FF2B5EF4-FFF2-40B4-BE49-F238E27FC236}">
                <a16:creationId xmlns:a16="http://schemas.microsoft.com/office/drawing/2014/main" id="{8A25B772-3187-4DBD-B3E7-B6AEA6BDA6A1}"/>
              </a:ext>
            </a:extLst>
          </p:cNvPr>
          <p:cNvSpPr/>
          <p:nvPr/>
        </p:nvSpPr>
        <p:spPr>
          <a:xfrm>
            <a:off x="5459111" y="5281239"/>
            <a:ext cx="630776" cy="630776"/>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2" name="Rectangle: Rounded Corners 22">
            <a:extLst>
              <a:ext uri="{FF2B5EF4-FFF2-40B4-BE49-F238E27FC236}">
                <a16:creationId xmlns:a16="http://schemas.microsoft.com/office/drawing/2014/main" id="{E5544ADF-3A50-44DA-8C42-294EECF32EEA}"/>
              </a:ext>
            </a:extLst>
          </p:cNvPr>
          <p:cNvSpPr/>
          <p:nvPr/>
        </p:nvSpPr>
        <p:spPr>
          <a:xfrm>
            <a:off x="5459111" y="2995476"/>
            <a:ext cx="630776" cy="630776"/>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2" name="Rounded Rectangle 27">
            <a:extLst>
              <a:ext uri="{FF2B5EF4-FFF2-40B4-BE49-F238E27FC236}">
                <a16:creationId xmlns:a16="http://schemas.microsoft.com/office/drawing/2014/main" id="{7B79D4BE-7AAE-4A27-8BBB-A10F4C8B0C3F}"/>
              </a:ext>
            </a:extLst>
          </p:cNvPr>
          <p:cNvSpPr/>
          <p:nvPr/>
        </p:nvSpPr>
        <p:spPr>
          <a:xfrm>
            <a:off x="5615927" y="3189059"/>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33" name="Rounded Rectangle 7">
            <a:extLst>
              <a:ext uri="{FF2B5EF4-FFF2-40B4-BE49-F238E27FC236}">
                <a16:creationId xmlns:a16="http://schemas.microsoft.com/office/drawing/2014/main" id="{EA2CAF69-C737-4CA0-81B6-BF9D116751B3}"/>
              </a:ext>
            </a:extLst>
          </p:cNvPr>
          <p:cNvSpPr/>
          <p:nvPr/>
        </p:nvSpPr>
        <p:spPr>
          <a:xfrm>
            <a:off x="5613281" y="4338746"/>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34" name="Round Same Side Corner Rectangle 36">
            <a:extLst>
              <a:ext uri="{FF2B5EF4-FFF2-40B4-BE49-F238E27FC236}">
                <a16:creationId xmlns:a16="http://schemas.microsoft.com/office/drawing/2014/main" id="{15D14D55-4BEC-42E6-B106-022197C44D06}"/>
              </a:ext>
            </a:extLst>
          </p:cNvPr>
          <p:cNvSpPr/>
          <p:nvPr/>
        </p:nvSpPr>
        <p:spPr>
          <a:xfrm>
            <a:off x="5610689" y="5467116"/>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Tree>
    <p:extLst>
      <p:ext uri="{BB962C8B-B14F-4D97-AF65-F5344CB8AC3E}">
        <p14:creationId xmlns:p14="http://schemas.microsoft.com/office/powerpoint/2010/main" val="18473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0" y="0"/>
            <a:ext cx="8825948" cy="6858000"/>
          </a:xfrm>
          <a:prstGeom prst="rect">
            <a:avLst/>
          </a:prstGeom>
          <a:noFill/>
          <a:ln>
            <a:noFill/>
          </a:ln>
        </p:spPr>
      </p:pic>
      <p:sp>
        <p:nvSpPr>
          <p:cNvPr id="98" name="Google Shape;98;p2"/>
          <p:cNvSpPr txBox="1"/>
          <p:nvPr/>
        </p:nvSpPr>
        <p:spPr>
          <a:xfrm>
            <a:off x="8203090" y="874646"/>
            <a:ext cx="3935897" cy="45550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b="1" dirty="0">
              <a:solidFill>
                <a:schemeClr val="dk1"/>
              </a:solidFill>
              <a:latin typeface="Book Antiqua"/>
              <a:ea typeface="Book Antiqua"/>
              <a:cs typeface="Book Antiqua"/>
              <a:sym typeface="Book Antiqua"/>
            </a:endParaRPr>
          </a:p>
          <a:p>
            <a:pPr marL="0" marR="0" lvl="0" indent="0" algn="ctr" rtl="0">
              <a:spcBef>
                <a:spcPts val="0"/>
              </a:spcBef>
              <a:spcAft>
                <a:spcPts val="0"/>
              </a:spcAft>
              <a:buNone/>
            </a:pPr>
            <a:r>
              <a:rPr lang="en-US" sz="4000" b="1" dirty="0" err="1">
                <a:solidFill>
                  <a:schemeClr val="dk1"/>
                </a:solidFill>
                <a:latin typeface="Book Antiqua"/>
                <a:ea typeface="Book Antiqua"/>
                <a:cs typeface="Book Antiqua"/>
                <a:sym typeface="Book Antiqua"/>
              </a:rPr>
              <a:t>Marile</a:t>
            </a:r>
            <a:r>
              <a:rPr lang="en-US" sz="4000" b="1" dirty="0">
                <a:solidFill>
                  <a:schemeClr val="dk1"/>
                </a:solidFill>
                <a:latin typeface="Book Antiqua"/>
                <a:ea typeface="Book Antiqua"/>
                <a:cs typeface="Book Antiqua"/>
                <a:sym typeface="Book Antiqua"/>
              </a:rPr>
              <a:t> </a:t>
            </a:r>
            <a:r>
              <a:rPr lang="en-US" sz="4000" b="1" dirty="0" err="1">
                <a:solidFill>
                  <a:schemeClr val="dk1"/>
                </a:solidFill>
                <a:latin typeface="Book Antiqua"/>
                <a:ea typeface="Book Antiqua"/>
                <a:cs typeface="Book Antiqua"/>
                <a:sym typeface="Book Antiqua"/>
              </a:rPr>
              <a:t>realizări</a:t>
            </a:r>
            <a:r>
              <a:rPr lang="en-US" sz="4000" b="1" dirty="0">
                <a:solidFill>
                  <a:schemeClr val="dk1"/>
                </a:solidFill>
                <a:latin typeface="Book Antiqua"/>
                <a:ea typeface="Book Antiqua"/>
                <a:cs typeface="Book Antiqua"/>
                <a:sym typeface="Book Antiqua"/>
              </a:rPr>
              <a:t> sunt </a:t>
            </a:r>
            <a:r>
              <a:rPr lang="en-US" sz="4000" b="1" dirty="0" err="1">
                <a:solidFill>
                  <a:schemeClr val="dk1"/>
                </a:solidFill>
                <a:latin typeface="Book Antiqua"/>
                <a:ea typeface="Book Antiqua"/>
                <a:cs typeface="Book Antiqua"/>
                <a:sym typeface="Book Antiqua"/>
              </a:rPr>
              <a:t>atinse</a:t>
            </a:r>
            <a:r>
              <a:rPr lang="en-US" sz="4000" b="1" dirty="0">
                <a:solidFill>
                  <a:schemeClr val="dk1"/>
                </a:solidFill>
                <a:latin typeface="Book Antiqua"/>
                <a:ea typeface="Book Antiqua"/>
                <a:cs typeface="Book Antiqua"/>
                <a:sym typeface="Book Antiqua"/>
              </a:rPr>
              <a:t> </a:t>
            </a:r>
            <a:endParaRPr dirty="0"/>
          </a:p>
          <a:p>
            <a:pPr marL="0" marR="0" lvl="0" indent="0" algn="ctr" rtl="0">
              <a:spcBef>
                <a:spcPts val="0"/>
              </a:spcBef>
              <a:spcAft>
                <a:spcPts val="0"/>
              </a:spcAft>
              <a:buNone/>
            </a:pPr>
            <a:r>
              <a:rPr lang="en-US" sz="4000" b="1" dirty="0">
                <a:solidFill>
                  <a:schemeClr val="dk1"/>
                </a:solidFill>
                <a:latin typeface="Book Antiqua"/>
                <a:ea typeface="Book Antiqua"/>
                <a:cs typeface="Book Antiqua"/>
                <a:sym typeface="Book Antiqua"/>
              </a:rPr>
              <a:t>nu </a:t>
            </a:r>
            <a:r>
              <a:rPr lang="en-US" sz="4000" b="1" dirty="0" err="1">
                <a:solidFill>
                  <a:schemeClr val="dk1"/>
                </a:solidFill>
                <a:latin typeface="Book Antiqua"/>
                <a:ea typeface="Book Antiqua"/>
                <a:cs typeface="Book Antiqua"/>
                <a:sym typeface="Book Antiqua"/>
              </a:rPr>
              <a:t>prin</a:t>
            </a:r>
            <a:r>
              <a:rPr lang="en-US" sz="4000" b="1" dirty="0">
                <a:solidFill>
                  <a:schemeClr val="dk1"/>
                </a:solidFill>
                <a:latin typeface="Book Antiqua"/>
                <a:ea typeface="Book Antiqua"/>
                <a:cs typeface="Book Antiqua"/>
                <a:sym typeface="Book Antiqua"/>
              </a:rPr>
              <a:t> </a:t>
            </a:r>
            <a:r>
              <a:rPr lang="en-US" sz="4000" b="1" dirty="0" err="1">
                <a:solidFill>
                  <a:schemeClr val="dk1"/>
                </a:solidFill>
                <a:latin typeface="Book Antiqua"/>
                <a:ea typeface="Book Antiqua"/>
                <a:cs typeface="Book Antiqua"/>
                <a:sym typeface="Book Antiqua"/>
              </a:rPr>
              <a:t>putere</a:t>
            </a:r>
            <a:r>
              <a:rPr lang="en-US" sz="4000" b="1" dirty="0">
                <a:solidFill>
                  <a:schemeClr val="dk1"/>
                </a:solidFill>
                <a:latin typeface="Book Antiqua"/>
                <a:ea typeface="Book Antiqua"/>
                <a:cs typeface="Book Antiqua"/>
                <a:sym typeface="Book Antiqua"/>
              </a:rPr>
              <a:t>, </a:t>
            </a:r>
            <a:endParaRPr dirty="0"/>
          </a:p>
          <a:p>
            <a:pPr marL="0" marR="0" lvl="0" indent="0" algn="ctr" rtl="0">
              <a:spcBef>
                <a:spcPts val="0"/>
              </a:spcBef>
              <a:spcAft>
                <a:spcPts val="0"/>
              </a:spcAft>
              <a:buNone/>
            </a:pPr>
            <a:r>
              <a:rPr lang="en-US" sz="4000" b="1" dirty="0">
                <a:solidFill>
                  <a:schemeClr val="dk1"/>
                </a:solidFill>
                <a:latin typeface="Book Antiqua"/>
                <a:ea typeface="Book Antiqua"/>
                <a:cs typeface="Book Antiqua"/>
                <a:sym typeface="Book Antiqua"/>
              </a:rPr>
              <a:t>ci </a:t>
            </a:r>
            <a:r>
              <a:rPr lang="en-US" sz="4000" b="1" dirty="0" err="1">
                <a:solidFill>
                  <a:schemeClr val="dk1"/>
                </a:solidFill>
                <a:latin typeface="Book Antiqua"/>
                <a:ea typeface="Book Antiqua"/>
                <a:cs typeface="Book Antiqua"/>
                <a:sym typeface="Book Antiqua"/>
              </a:rPr>
              <a:t>prin</a:t>
            </a:r>
            <a:r>
              <a:rPr lang="en-US" sz="4000" b="1" dirty="0">
                <a:solidFill>
                  <a:schemeClr val="dk1"/>
                </a:solidFill>
                <a:latin typeface="Book Antiqua"/>
                <a:ea typeface="Book Antiqua"/>
                <a:cs typeface="Book Antiqua"/>
                <a:sym typeface="Book Antiqua"/>
              </a:rPr>
              <a:t> </a:t>
            </a:r>
            <a:r>
              <a:rPr lang="en-US" sz="4000" b="1" dirty="0" err="1">
                <a:solidFill>
                  <a:schemeClr val="dk1"/>
                </a:solidFill>
                <a:latin typeface="Book Antiqua"/>
                <a:ea typeface="Book Antiqua"/>
                <a:cs typeface="Book Antiqua"/>
                <a:sym typeface="Book Antiqua"/>
              </a:rPr>
              <a:t>perseverență</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dirty="0">
                <a:solidFill>
                  <a:schemeClr val="dk1"/>
                </a:solidFill>
                <a:latin typeface="Book Antiqua"/>
                <a:ea typeface="Book Antiqua"/>
                <a:cs typeface="Book Antiqua"/>
                <a:sym typeface="Book Antiqua"/>
              </a:rPr>
              <a:t>Samuel Johnson</a:t>
            </a:r>
            <a:endParaRPr sz="3200" dirty="0">
              <a:solidFill>
                <a:schemeClr val="dk1"/>
              </a:solidFill>
              <a:latin typeface="Book Antiqua"/>
              <a:ea typeface="Book Antiqua"/>
              <a:cs typeface="Book Antiqua"/>
              <a:sym typeface="Book Antiqua"/>
            </a:endParaRPr>
          </a:p>
        </p:txBody>
      </p:sp>
      <p:sp>
        <p:nvSpPr>
          <p:cNvPr id="99" name="Google Shape;99;p2"/>
          <p:cNvSpPr/>
          <p:nvPr/>
        </p:nvSpPr>
        <p:spPr>
          <a:xfrm>
            <a:off x="3472066" y="887898"/>
            <a:ext cx="1524003" cy="2092881"/>
          </a:xfrm>
          <a:prstGeom prst="rect">
            <a:avLst/>
          </a:prstGeom>
          <a:solidFill>
            <a:srgbClr val="FFF2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F5496"/>
                </a:solidFill>
                <a:latin typeface="Arial"/>
                <a:ea typeface="Arial"/>
                <a:cs typeface="Arial"/>
                <a:sym typeface="Arial"/>
              </a:rPr>
              <a:t>Succesul</a:t>
            </a:r>
            <a:endParaRPr/>
          </a:p>
          <a:p>
            <a:pPr marL="0" marR="0" lvl="0" indent="0" algn="ctr" rtl="0">
              <a:spcBef>
                <a:spcPts val="0"/>
              </a:spcBef>
              <a:spcAft>
                <a:spcPts val="0"/>
              </a:spcAft>
              <a:buNone/>
            </a:pPr>
            <a:r>
              <a:rPr lang="en-US" sz="2000" b="1">
                <a:solidFill>
                  <a:srgbClr val="2F5496"/>
                </a:solidFill>
                <a:latin typeface="Arial"/>
                <a:ea typeface="Arial"/>
                <a:cs typeface="Arial"/>
                <a:sym typeface="Arial"/>
              </a:rPr>
              <a:t>=</a:t>
            </a:r>
            <a:endParaRPr/>
          </a:p>
          <a:p>
            <a:pPr marL="0" marR="0" lvl="0" indent="0" algn="ctr" rtl="0">
              <a:spcBef>
                <a:spcPts val="0"/>
              </a:spcBef>
              <a:spcAft>
                <a:spcPts val="0"/>
              </a:spcAft>
              <a:buNone/>
            </a:pPr>
            <a:r>
              <a:rPr lang="en-US" sz="1800" b="1">
                <a:solidFill>
                  <a:srgbClr val="444444"/>
                </a:solidFill>
                <a:latin typeface="Arial"/>
                <a:ea typeface="Arial"/>
                <a:cs typeface="Arial"/>
                <a:sym typeface="Arial"/>
              </a:rPr>
              <a:t>1% inspiratie</a:t>
            </a:r>
            <a:endParaRPr sz="1800" b="1">
              <a:solidFill>
                <a:srgbClr val="444444"/>
              </a:solidFill>
              <a:latin typeface="Arial"/>
              <a:ea typeface="Arial"/>
              <a:cs typeface="Arial"/>
              <a:sym typeface="Arial"/>
            </a:endParaRPr>
          </a:p>
          <a:p>
            <a:pPr marL="0" marR="0" lvl="0" indent="0" algn="ctr" rtl="0">
              <a:spcBef>
                <a:spcPts val="0"/>
              </a:spcBef>
              <a:spcAft>
                <a:spcPts val="0"/>
              </a:spcAft>
              <a:buNone/>
            </a:pPr>
            <a:r>
              <a:rPr lang="en-US" sz="1800" b="1">
                <a:solidFill>
                  <a:srgbClr val="444444"/>
                </a:solidFill>
                <a:latin typeface="Arial"/>
                <a:ea typeface="Arial"/>
                <a:cs typeface="Arial"/>
                <a:sym typeface="Arial"/>
              </a:rPr>
              <a:t> + </a:t>
            </a:r>
            <a:endParaRPr/>
          </a:p>
          <a:p>
            <a:pPr marL="0" marR="0" lvl="0" indent="0" algn="ctr" rtl="0">
              <a:spcBef>
                <a:spcPts val="0"/>
              </a:spcBef>
              <a:spcAft>
                <a:spcPts val="0"/>
              </a:spcAft>
              <a:buNone/>
            </a:pPr>
            <a:r>
              <a:rPr lang="en-US" sz="1800" b="1">
                <a:solidFill>
                  <a:srgbClr val="444444"/>
                </a:solidFill>
                <a:latin typeface="Arial"/>
                <a:ea typeface="Arial"/>
                <a:cs typeface="Arial"/>
                <a:sym typeface="Arial"/>
              </a:rPr>
              <a:t>99% transpiratie</a:t>
            </a:r>
            <a:endParaRPr sz="1800" b="1">
              <a:solidFill>
                <a:schemeClr val="dk1"/>
              </a:solidFill>
              <a:latin typeface="Calibri"/>
              <a:ea typeface="Calibri"/>
              <a:cs typeface="Calibri"/>
              <a:sym typeface="Calibri"/>
            </a:endParaRPr>
          </a:p>
        </p:txBody>
      </p:sp>
      <p:pic>
        <p:nvPicPr>
          <p:cNvPr id="2"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F8BE58D1-1851-D220-F047-99C384AF26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9027" y="158729"/>
            <a:ext cx="946150" cy="984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4B06-519C-23FE-81C8-2B5C40D39B18}"/>
              </a:ext>
            </a:extLst>
          </p:cNvPr>
          <p:cNvSpPr>
            <a:spLocks noGrp="1"/>
          </p:cNvSpPr>
          <p:nvPr>
            <p:ph type="title"/>
          </p:nvPr>
        </p:nvSpPr>
        <p:spPr/>
        <p:txBody>
          <a:bodyPr>
            <a:normAutofit fontScale="90000"/>
          </a:bodyPr>
          <a:lstStyle/>
          <a:p>
            <a:pPr marL="0" lvl="0" indent="0" rtl="0">
              <a:spcBef>
                <a:spcPts val="0"/>
              </a:spcBef>
              <a:spcAft>
                <a:spcPts val="0"/>
              </a:spcAft>
            </a:pPr>
            <a:r>
              <a:rPr lang="en-US" sz="3600" b="1" i="1" dirty="0" err="1">
                <a:solidFill>
                  <a:srgbClr val="38761D"/>
                </a:solidFill>
                <a:highlight>
                  <a:srgbClr val="FFFFFF"/>
                </a:highlight>
                <a:latin typeface="Verdana"/>
                <a:ea typeface="Verdana"/>
                <a:cs typeface="Verdana"/>
                <a:sym typeface="Verdana"/>
              </a:rPr>
              <a:t>Profesorul</a:t>
            </a:r>
            <a:r>
              <a:rPr lang="en-US" sz="3600" b="1" i="1" dirty="0">
                <a:solidFill>
                  <a:srgbClr val="38761D"/>
                </a:solidFill>
                <a:highlight>
                  <a:srgbClr val="FFFFFF"/>
                </a:highlight>
                <a:latin typeface="Verdana"/>
                <a:ea typeface="Verdana"/>
                <a:cs typeface="Verdana"/>
                <a:sym typeface="Verdana"/>
              </a:rPr>
              <a:t> </a:t>
            </a:r>
            <a:r>
              <a:rPr lang="en-US" sz="3600" b="1" i="1" dirty="0" err="1">
                <a:solidFill>
                  <a:srgbClr val="38761D"/>
                </a:solidFill>
                <a:highlight>
                  <a:srgbClr val="FFFFFF"/>
                </a:highlight>
                <a:latin typeface="Verdana"/>
                <a:ea typeface="Verdana"/>
                <a:cs typeface="Verdana"/>
                <a:sym typeface="Verdana"/>
              </a:rPr>
              <a:t>vorbește</a:t>
            </a:r>
            <a:r>
              <a:rPr lang="en-US" sz="3600" b="1" i="1" dirty="0">
                <a:solidFill>
                  <a:srgbClr val="38761D"/>
                </a:solidFill>
                <a:highlight>
                  <a:srgbClr val="FFFFFF"/>
                </a:highlight>
                <a:latin typeface="Verdana"/>
                <a:ea typeface="Verdana"/>
                <a:cs typeface="Verdana"/>
                <a:sym typeface="Verdana"/>
              </a:rPr>
              <a:t> </a:t>
            </a:r>
            <a:r>
              <a:rPr lang="en-US" sz="3600" b="1" i="1" dirty="0" err="1">
                <a:solidFill>
                  <a:srgbClr val="38761D"/>
                </a:solidFill>
                <a:highlight>
                  <a:srgbClr val="FFFFFF"/>
                </a:highlight>
                <a:latin typeface="Verdana"/>
                <a:ea typeface="Verdana"/>
                <a:cs typeface="Verdana"/>
                <a:sym typeface="Verdana"/>
              </a:rPr>
              <a:t>minții</a:t>
            </a:r>
            <a:r>
              <a:rPr lang="en-US" sz="3600" b="1" i="1" dirty="0">
                <a:solidFill>
                  <a:srgbClr val="38761D"/>
                </a:solidFill>
                <a:highlight>
                  <a:srgbClr val="FFFFFF"/>
                </a:highlight>
                <a:latin typeface="Verdana"/>
                <a:ea typeface="Verdana"/>
                <a:cs typeface="Verdana"/>
                <a:sym typeface="Verdana"/>
              </a:rPr>
              <a:t> </a:t>
            </a:r>
            <a:r>
              <a:rPr lang="en-US" sz="3600" b="1" i="1" dirty="0" err="1">
                <a:solidFill>
                  <a:srgbClr val="38761D"/>
                </a:solidFill>
                <a:highlight>
                  <a:srgbClr val="FFFFFF"/>
                </a:highlight>
                <a:latin typeface="Verdana"/>
                <a:ea typeface="Verdana"/>
                <a:cs typeface="Verdana"/>
                <a:sym typeface="Verdana"/>
              </a:rPr>
              <a:t>noastre</a:t>
            </a:r>
            <a:r>
              <a:rPr lang="en-US" sz="3600" b="1" i="1" dirty="0">
                <a:solidFill>
                  <a:srgbClr val="38761D"/>
                </a:solidFill>
                <a:highlight>
                  <a:srgbClr val="FFFFFF"/>
                </a:highlight>
                <a:latin typeface="Verdana"/>
                <a:ea typeface="Verdana"/>
                <a:cs typeface="Verdana"/>
                <a:sym typeface="Verdana"/>
              </a:rPr>
              <a:t>. </a:t>
            </a:r>
            <a:r>
              <a:rPr lang="en-US" sz="3600" b="1" i="1" dirty="0" err="1">
                <a:solidFill>
                  <a:srgbClr val="38761D"/>
                </a:solidFill>
                <a:highlight>
                  <a:srgbClr val="FFFFFF"/>
                </a:highlight>
                <a:latin typeface="Verdana"/>
                <a:ea typeface="Verdana"/>
                <a:cs typeface="Verdana"/>
                <a:sym typeface="Verdana"/>
              </a:rPr>
              <a:t>Părinții</a:t>
            </a:r>
            <a:r>
              <a:rPr lang="en-US" sz="3600" b="1" i="1" dirty="0">
                <a:solidFill>
                  <a:srgbClr val="38761D"/>
                </a:solidFill>
                <a:highlight>
                  <a:srgbClr val="FFFFFF"/>
                </a:highlight>
                <a:latin typeface="Verdana"/>
                <a:ea typeface="Verdana"/>
                <a:cs typeface="Verdana"/>
                <a:sym typeface="Verdana"/>
              </a:rPr>
              <a:t> </a:t>
            </a:r>
            <a:r>
              <a:rPr lang="en-US" sz="3600" b="1" i="1" dirty="0" err="1">
                <a:solidFill>
                  <a:srgbClr val="38761D"/>
                </a:solidFill>
                <a:highlight>
                  <a:srgbClr val="FFFFFF"/>
                </a:highlight>
                <a:latin typeface="Verdana"/>
                <a:ea typeface="Verdana"/>
                <a:cs typeface="Verdana"/>
                <a:sym typeface="Verdana"/>
              </a:rPr>
              <a:t>vorbesc</a:t>
            </a:r>
            <a:r>
              <a:rPr lang="en-US" sz="3600" b="1" i="1" dirty="0">
                <a:solidFill>
                  <a:srgbClr val="38761D"/>
                </a:solidFill>
                <a:highlight>
                  <a:srgbClr val="FFFFFF"/>
                </a:highlight>
                <a:latin typeface="Verdana"/>
                <a:ea typeface="Verdana"/>
                <a:cs typeface="Verdana"/>
                <a:sym typeface="Verdana"/>
              </a:rPr>
              <a:t> </a:t>
            </a:r>
            <a:r>
              <a:rPr lang="en-US" sz="3600" b="1" i="1" dirty="0" err="1">
                <a:solidFill>
                  <a:srgbClr val="38761D"/>
                </a:solidFill>
                <a:highlight>
                  <a:srgbClr val="FFFFFF"/>
                </a:highlight>
                <a:latin typeface="Verdana"/>
                <a:ea typeface="Verdana"/>
                <a:cs typeface="Verdana"/>
                <a:sym typeface="Verdana"/>
              </a:rPr>
              <a:t>inimii</a:t>
            </a:r>
            <a:r>
              <a:rPr lang="en-US" sz="3600" b="1" i="1" dirty="0">
                <a:solidFill>
                  <a:srgbClr val="38761D"/>
                </a:solidFill>
                <a:highlight>
                  <a:srgbClr val="FFFFFF"/>
                </a:highlight>
                <a:latin typeface="Verdana"/>
                <a:ea typeface="Verdana"/>
                <a:cs typeface="Verdana"/>
                <a:sym typeface="Verdana"/>
              </a:rPr>
              <a:t> </a:t>
            </a:r>
            <a:r>
              <a:rPr lang="en-US" sz="3600" b="1" i="1" dirty="0" err="1">
                <a:solidFill>
                  <a:srgbClr val="38761D"/>
                </a:solidFill>
                <a:highlight>
                  <a:srgbClr val="FFFFFF"/>
                </a:highlight>
                <a:latin typeface="Verdana"/>
                <a:ea typeface="Verdana"/>
                <a:cs typeface="Verdana"/>
                <a:sym typeface="Verdana"/>
              </a:rPr>
              <a:t>noastre</a:t>
            </a:r>
            <a:r>
              <a:rPr lang="en-US" sz="3600" b="1" i="1" dirty="0">
                <a:solidFill>
                  <a:srgbClr val="38761D"/>
                </a:solidFill>
                <a:highlight>
                  <a:srgbClr val="FFFFFF"/>
                </a:highlight>
                <a:latin typeface="Verdana"/>
                <a:ea typeface="Verdana"/>
                <a:cs typeface="Verdana"/>
                <a:sym typeface="Verdana"/>
              </a:rPr>
              <a:t>.</a:t>
            </a:r>
            <a:r>
              <a:rPr lang="en-US" sz="3600" dirty="0">
                <a:solidFill>
                  <a:srgbClr val="222222"/>
                </a:solidFill>
                <a:highlight>
                  <a:srgbClr val="FFFFFF"/>
                </a:highlight>
                <a:latin typeface="Verdana"/>
                <a:ea typeface="Verdana"/>
                <a:cs typeface="Verdana"/>
                <a:sym typeface="Verdana"/>
              </a:rPr>
              <a:t> </a:t>
            </a:r>
            <a:br>
              <a:rPr lang="en-US" sz="4400" dirty="0">
                <a:solidFill>
                  <a:srgbClr val="222222"/>
                </a:solidFill>
                <a:highlight>
                  <a:srgbClr val="FFFFFF"/>
                </a:highlight>
                <a:latin typeface="Verdana"/>
                <a:ea typeface="Verdana"/>
                <a:cs typeface="Verdana"/>
                <a:sym typeface="Verdana"/>
              </a:rPr>
            </a:br>
            <a:br>
              <a:rPr lang="en-US" sz="1800" dirty="0">
                <a:solidFill>
                  <a:srgbClr val="222222"/>
                </a:solidFill>
                <a:highlight>
                  <a:srgbClr val="FFFFFF"/>
                </a:highlight>
                <a:latin typeface="Verdana"/>
                <a:ea typeface="Verdana"/>
                <a:cs typeface="Verdana"/>
                <a:sym typeface="Verdana"/>
              </a:rPr>
            </a:br>
            <a:r>
              <a:rPr lang="en-US" sz="1800" dirty="0">
                <a:solidFill>
                  <a:srgbClr val="222222"/>
                </a:solidFill>
                <a:highlight>
                  <a:srgbClr val="FFFFFF"/>
                </a:highlight>
                <a:latin typeface="Verdana"/>
                <a:ea typeface="Verdana"/>
                <a:cs typeface="Verdana"/>
                <a:sym typeface="Verdana"/>
              </a:rPr>
              <a:t>                               Hain </a:t>
            </a:r>
            <a:r>
              <a:rPr lang="en-US" sz="1800" dirty="0" err="1">
                <a:solidFill>
                  <a:srgbClr val="222222"/>
                </a:solidFill>
                <a:highlight>
                  <a:srgbClr val="FFFFFF"/>
                </a:highlight>
                <a:latin typeface="Verdana"/>
                <a:ea typeface="Verdana"/>
                <a:cs typeface="Verdana"/>
                <a:sym typeface="Verdana"/>
              </a:rPr>
              <a:t>Ginott</a:t>
            </a:r>
            <a:endParaRPr lang="en-US" dirty="0"/>
          </a:p>
        </p:txBody>
      </p:sp>
      <p:pic>
        <p:nvPicPr>
          <p:cNvPr id="4" name="Google Shape;135;p14">
            <a:extLst>
              <a:ext uri="{FF2B5EF4-FFF2-40B4-BE49-F238E27FC236}">
                <a16:creationId xmlns:a16="http://schemas.microsoft.com/office/drawing/2014/main" id="{9ED1C2D8-A0BF-6D32-66FF-7ADEB76E5A28}"/>
              </a:ext>
            </a:extLst>
          </p:cNvPr>
          <p:cNvPicPr preferRelativeResize="0">
            <a:picLocks noGrp="1"/>
          </p:cNvPicPr>
          <p:nvPr>
            <p:ph idx="1"/>
          </p:nvPr>
        </p:nvPicPr>
        <p:blipFill>
          <a:blip r:embed="rId2">
            <a:alphaModFix/>
          </a:blip>
          <a:stretch>
            <a:fillRect/>
          </a:stretch>
        </p:blipFill>
        <p:spPr>
          <a:xfrm>
            <a:off x="2017023" y="2448264"/>
            <a:ext cx="7013961" cy="3881437"/>
          </a:xfrm>
          <a:prstGeom prst="rect">
            <a:avLst/>
          </a:prstGeom>
          <a:noFill/>
          <a:ln>
            <a:noFill/>
          </a:ln>
        </p:spPr>
      </p:pic>
    </p:spTree>
    <p:extLst>
      <p:ext uri="{BB962C8B-B14F-4D97-AF65-F5344CB8AC3E}">
        <p14:creationId xmlns:p14="http://schemas.microsoft.com/office/powerpoint/2010/main" val="258694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912D-6C15-79E3-389B-EA1DC1EB91DC}"/>
              </a:ext>
            </a:extLst>
          </p:cNvPr>
          <p:cNvSpPr>
            <a:spLocks noGrp="1"/>
          </p:cNvSpPr>
          <p:nvPr>
            <p:ph type="title"/>
          </p:nvPr>
        </p:nvSpPr>
        <p:spPr>
          <a:xfrm>
            <a:off x="677334" y="246580"/>
            <a:ext cx="8596668" cy="708917"/>
          </a:xfrm>
        </p:spPr>
        <p:txBody>
          <a:bodyPr/>
          <a:lstStyle/>
          <a:p>
            <a:pPr algn="ctr"/>
            <a:r>
              <a:rPr lang="ro-RO" dirty="0">
                <a:latin typeface="Arial Black" panose="020B0A04020102020204" pitchFamily="34" charset="0"/>
              </a:rPr>
              <a:t>Evaluarea ședinței</a:t>
            </a:r>
            <a:endParaRPr lang="ru-RU"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5263997-108E-FFED-2534-3DF5FD62900B}"/>
              </a:ext>
            </a:extLst>
          </p:cNvPr>
          <p:cNvSpPr>
            <a:spLocks noGrp="1"/>
          </p:cNvSpPr>
          <p:nvPr>
            <p:ph idx="1"/>
          </p:nvPr>
        </p:nvSpPr>
        <p:spPr>
          <a:xfrm>
            <a:off x="677334" y="1027417"/>
            <a:ext cx="8596668" cy="2157572"/>
          </a:xfrm>
        </p:spPr>
        <p:txBody>
          <a:bodyPr>
            <a:normAutofit/>
          </a:bodyPr>
          <a:lstStyle/>
          <a:p>
            <a:r>
              <a:rPr lang="ro-RO" sz="6000" i="1" dirty="0">
                <a:solidFill>
                  <a:schemeClr val="tx1"/>
                </a:solidFill>
                <a:latin typeface="Arial" panose="020B0604020202020204" pitchFamily="34" charset="0"/>
                <a:cs typeface="Arial" panose="020B0604020202020204" pitchFamily="34" charset="0"/>
              </a:rPr>
              <a:t>Plec de la ședință cu gândul ...</a:t>
            </a:r>
            <a:endParaRPr lang="ru-RU" sz="6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549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a:xfrm>
            <a:off x="29450" y="332482"/>
            <a:ext cx="12162550" cy="724247"/>
          </a:xfrm>
        </p:spPr>
        <p:txBody>
          <a:bodyPr>
            <a:normAutofit fontScale="92500" lnSpcReduction="20000"/>
          </a:bodyPr>
          <a:lstStyle/>
          <a:p>
            <a:r>
              <a:rPr lang="ro-RO" dirty="0"/>
              <a:t>Succese remarcabile în noul an școlar!</a:t>
            </a:r>
            <a:endParaRPr lang="en-US" dirty="0"/>
          </a:p>
        </p:txBody>
      </p:sp>
      <p:grpSp>
        <p:nvGrpSpPr>
          <p:cNvPr id="72" name="그룹 71">
            <a:extLst>
              <a:ext uri="{FF2B5EF4-FFF2-40B4-BE49-F238E27FC236}">
                <a16:creationId xmlns:a16="http://schemas.microsoft.com/office/drawing/2014/main" id="{11379EF8-CF2F-426C-9731-32CB4EEC308E}"/>
              </a:ext>
            </a:extLst>
          </p:cNvPr>
          <p:cNvGrpSpPr/>
          <p:nvPr/>
        </p:nvGrpSpPr>
        <p:grpSpPr>
          <a:xfrm>
            <a:off x="304741" y="982022"/>
            <a:ext cx="2587035" cy="2882733"/>
            <a:chOff x="3020595" y="0"/>
            <a:chExt cx="6152060" cy="6855239"/>
          </a:xfrm>
          <a:effectLst>
            <a:outerShdw blurRad="50800" dist="38100" dir="5400000" algn="t" rotWithShape="0">
              <a:prstClr val="black">
                <a:alpha val="40000"/>
              </a:prstClr>
            </a:outerShdw>
          </a:effectLst>
        </p:grpSpPr>
        <p:grpSp>
          <p:nvGrpSpPr>
            <p:cNvPr id="73" name="그룹 72">
              <a:extLst>
                <a:ext uri="{FF2B5EF4-FFF2-40B4-BE49-F238E27FC236}">
                  <a16:creationId xmlns:a16="http://schemas.microsoft.com/office/drawing/2014/main" id="{49AB51C3-DBE9-4102-886A-770C2F63699E}"/>
                </a:ext>
              </a:extLst>
            </p:cNvPr>
            <p:cNvGrpSpPr/>
            <p:nvPr/>
          </p:nvGrpSpPr>
          <p:grpSpPr>
            <a:xfrm>
              <a:off x="3020595" y="3519661"/>
              <a:ext cx="6109655" cy="3335578"/>
              <a:chOff x="3020595" y="3519661"/>
              <a:chExt cx="6109655" cy="3335578"/>
            </a:xfrm>
          </p:grpSpPr>
          <p:sp>
            <p:nvSpPr>
              <p:cNvPr id="98" name="자유형: 도형 97">
                <a:extLst>
                  <a:ext uri="{FF2B5EF4-FFF2-40B4-BE49-F238E27FC236}">
                    <a16:creationId xmlns:a16="http://schemas.microsoft.com/office/drawing/2014/main" id="{6F115D7B-4CFF-4CED-A778-83BD5B96A57C}"/>
                  </a:ext>
                </a:extLst>
              </p:cNvPr>
              <p:cNvSpPr/>
              <p:nvPr/>
            </p:nvSpPr>
            <p:spPr>
              <a:xfrm>
                <a:off x="6918651" y="4326277"/>
                <a:ext cx="2066114" cy="2372948"/>
              </a:xfrm>
              <a:custGeom>
                <a:avLst/>
                <a:gdLst>
                  <a:gd name="connsiteX0" fmla="*/ 43138 w 2066114"/>
                  <a:gd name="connsiteY0" fmla="*/ 2372948 h 2372948"/>
                  <a:gd name="connsiteX1" fmla="*/ 575 w 2066114"/>
                  <a:gd name="connsiteY1" fmla="*/ 2019974 h 2372948"/>
                  <a:gd name="connsiteX2" fmla="*/ 27260 w 2066114"/>
                  <a:gd name="connsiteY2" fmla="*/ 1832580 h 2372948"/>
                  <a:gd name="connsiteX3" fmla="*/ 64085 w 2066114"/>
                  <a:gd name="connsiteY3" fmla="*/ 1789885 h 2372948"/>
                  <a:gd name="connsiteX4" fmla="*/ 2012544 w 2066114"/>
                  <a:gd name="connsiteY4" fmla="*/ 0 h 2372948"/>
                  <a:gd name="connsiteX5" fmla="*/ 2012611 w 2066114"/>
                  <a:gd name="connsiteY5" fmla="*/ 4737 h 2372948"/>
                  <a:gd name="connsiteX6" fmla="*/ 2012544 w 2066114"/>
                  <a:gd name="connsiteY6" fmla="*/ 9406 h 2372948"/>
                  <a:gd name="connsiteX7" fmla="*/ 2003338 w 2066114"/>
                  <a:gd name="connsiteY7" fmla="*/ 207808 h 2372948"/>
                  <a:gd name="connsiteX8" fmla="*/ 2066114 w 2066114"/>
                  <a:gd name="connsiteY8" fmla="*/ 438232 h 2372948"/>
                  <a:gd name="connsiteX9" fmla="*/ 43138 w 2066114"/>
                  <a:gd name="connsiteY9" fmla="*/ 2372948 h 23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114" h="2372948">
                    <a:moveTo>
                      <a:pt x="43138" y="2372948"/>
                    </a:moveTo>
                    <a:cubicBezTo>
                      <a:pt x="29261" y="2282153"/>
                      <a:pt x="-4828" y="2110036"/>
                      <a:pt x="575" y="2019974"/>
                    </a:cubicBezTo>
                    <a:cubicBezTo>
                      <a:pt x="4378" y="1956998"/>
                      <a:pt x="8380" y="1893755"/>
                      <a:pt x="27260" y="1832580"/>
                    </a:cubicBezTo>
                    <a:cubicBezTo>
                      <a:pt x="33597" y="1812033"/>
                      <a:pt x="50943" y="1802627"/>
                      <a:pt x="64085" y="1789885"/>
                    </a:cubicBezTo>
                    <a:cubicBezTo>
                      <a:pt x="117388" y="1738116"/>
                      <a:pt x="2003405" y="8606"/>
                      <a:pt x="2012544" y="0"/>
                    </a:cubicBezTo>
                    <a:cubicBezTo>
                      <a:pt x="2013745" y="1001"/>
                      <a:pt x="2013011" y="4737"/>
                      <a:pt x="2012611" y="4737"/>
                    </a:cubicBezTo>
                    <a:cubicBezTo>
                      <a:pt x="2012611" y="6271"/>
                      <a:pt x="2012611" y="7872"/>
                      <a:pt x="2012544" y="9406"/>
                    </a:cubicBezTo>
                    <a:cubicBezTo>
                      <a:pt x="2006073" y="29153"/>
                      <a:pt x="2002537" y="161910"/>
                      <a:pt x="2003338" y="207808"/>
                    </a:cubicBezTo>
                    <a:cubicBezTo>
                      <a:pt x="2004672" y="284861"/>
                      <a:pt x="2059176" y="437298"/>
                      <a:pt x="2066114" y="438232"/>
                    </a:cubicBezTo>
                    <a:cubicBezTo>
                      <a:pt x="1917213" y="587667"/>
                      <a:pt x="46807" y="2370280"/>
                      <a:pt x="43138" y="2372948"/>
                    </a:cubicBezTo>
                    <a:close/>
                  </a:path>
                </a:pathLst>
              </a:custGeom>
              <a:solidFill>
                <a:srgbClr val="FAF7EE"/>
              </a:solidFill>
              <a:ln w="6663" cap="flat">
                <a:noFill/>
                <a:prstDash val="solid"/>
                <a:miter/>
              </a:ln>
            </p:spPr>
            <p:txBody>
              <a:bodyPr rtlCol="0" anchor="ctr"/>
              <a:lstStyle/>
              <a:p>
                <a:endParaRPr lang="ko-KR" altLang="en-US"/>
              </a:p>
            </p:txBody>
          </p:sp>
          <p:sp>
            <p:nvSpPr>
              <p:cNvPr id="99" name="자유형: 도형 98">
                <a:extLst>
                  <a:ext uri="{FF2B5EF4-FFF2-40B4-BE49-F238E27FC236}">
                    <a16:creationId xmlns:a16="http://schemas.microsoft.com/office/drawing/2014/main" id="{9078E1D8-0131-41CC-8EDA-F1F7C8372BA9}"/>
                  </a:ext>
                </a:extLst>
              </p:cNvPr>
              <p:cNvSpPr/>
              <p:nvPr/>
            </p:nvSpPr>
            <p:spPr>
              <a:xfrm>
                <a:off x="3159668" y="4093385"/>
                <a:ext cx="5836304" cy="2610506"/>
              </a:xfrm>
              <a:custGeom>
                <a:avLst/>
                <a:gdLst>
                  <a:gd name="connsiteX0" fmla="*/ 5836305 w 5836304"/>
                  <a:gd name="connsiteY0" fmla="*/ 0 h 2610506"/>
                  <a:gd name="connsiteX1" fmla="*/ 3808258 w 5836304"/>
                  <a:gd name="connsiteY1" fmla="*/ 1814568 h 2610506"/>
                  <a:gd name="connsiteX2" fmla="*/ 111342 w 5836304"/>
                  <a:gd name="connsiteY2" fmla="*/ 1309357 h 2610506"/>
                  <a:gd name="connsiteX3" fmla="*/ 0 w 5836304"/>
                  <a:gd name="connsiteY3" fmla="*/ 1507826 h 2610506"/>
                  <a:gd name="connsiteX4" fmla="*/ 3721199 w 5836304"/>
                  <a:gd name="connsiteY4" fmla="*/ 2064338 h 2610506"/>
                  <a:gd name="connsiteX5" fmla="*/ 3744882 w 5836304"/>
                  <a:gd name="connsiteY5" fmla="*/ 2095559 h 2610506"/>
                  <a:gd name="connsiteX6" fmla="*/ 3727670 w 5836304"/>
                  <a:gd name="connsiteY6" fmla="*/ 2366810 h 2610506"/>
                  <a:gd name="connsiteX7" fmla="*/ 3765095 w 5836304"/>
                  <a:gd name="connsiteY7" fmla="*/ 2577420 h 2610506"/>
                  <a:gd name="connsiteX8" fmla="*/ 3772100 w 5836304"/>
                  <a:gd name="connsiteY8" fmla="*/ 2605773 h 2610506"/>
                  <a:gd name="connsiteX9" fmla="*/ 3802187 w 5836304"/>
                  <a:gd name="connsiteY9" fmla="*/ 2605840 h 2610506"/>
                  <a:gd name="connsiteX10" fmla="*/ 3810126 w 5836304"/>
                  <a:gd name="connsiteY10" fmla="*/ 2574085 h 2610506"/>
                  <a:gd name="connsiteX11" fmla="*/ 3765896 w 5836304"/>
                  <a:gd name="connsiteY11" fmla="*/ 2360673 h 2610506"/>
                  <a:gd name="connsiteX12" fmla="*/ 3780506 w 5836304"/>
                  <a:gd name="connsiteY12" fmla="*/ 2112171 h 2610506"/>
                  <a:gd name="connsiteX13" fmla="*/ 3828405 w 5836304"/>
                  <a:gd name="connsiteY13" fmla="*/ 2024911 h 2610506"/>
                  <a:gd name="connsiteX14" fmla="*/ 3916065 w 5836304"/>
                  <a:gd name="connsiteY14" fmla="*/ 1946725 h 2610506"/>
                  <a:gd name="connsiteX15" fmla="*/ 5769726 w 5836304"/>
                  <a:gd name="connsiteY15" fmla="*/ 253506 h 2610506"/>
                  <a:gd name="connsiteX16" fmla="*/ 5836305 w 5836304"/>
                  <a:gd name="connsiteY16" fmla="*/ 0 h 26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6304" h="2610506">
                    <a:moveTo>
                      <a:pt x="5836305" y="0"/>
                    </a:moveTo>
                    <a:cubicBezTo>
                      <a:pt x="5614020" y="196600"/>
                      <a:pt x="4001723" y="1647788"/>
                      <a:pt x="3808258" y="1814568"/>
                    </a:cubicBezTo>
                    <a:cubicBezTo>
                      <a:pt x="3408053" y="1753260"/>
                      <a:pt x="133357" y="1305021"/>
                      <a:pt x="111342" y="1309357"/>
                    </a:cubicBezTo>
                    <a:cubicBezTo>
                      <a:pt x="52369" y="1320899"/>
                      <a:pt x="10207" y="1456858"/>
                      <a:pt x="0" y="1507826"/>
                    </a:cubicBezTo>
                    <a:cubicBezTo>
                      <a:pt x="219216" y="1541049"/>
                      <a:pt x="2911181" y="1952262"/>
                      <a:pt x="3721199" y="2064338"/>
                    </a:cubicBezTo>
                    <a:cubicBezTo>
                      <a:pt x="3747150" y="2067940"/>
                      <a:pt x="3749752" y="2071009"/>
                      <a:pt x="3744882" y="2095559"/>
                    </a:cubicBezTo>
                    <a:cubicBezTo>
                      <a:pt x="3727070" y="2185220"/>
                      <a:pt x="3722533" y="2275282"/>
                      <a:pt x="3727670" y="2366810"/>
                    </a:cubicBezTo>
                    <a:cubicBezTo>
                      <a:pt x="3731739" y="2439060"/>
                      <a:pt x="3746550" y="2508307"/>
                      <a:pt x="3765095" y="2577420"/>
                    </a:cubicBezTo>
                    <a:cubicBezTo>
                      <a:pt x="3767630" y="2586760"/>
                      <a:pt x="3776703" y="2594632"/>
                      <a:pt x="3772100" y="2605773"/>
                    </a:cubicBezTo>
                    <a:cubicBezTo>
                      <a:pt x="3782107" y="2609442"/>
                      <a:pt x="3792114" y="2614246"/>
                      <a:pt x="3802187" y="2605840"/>
                    </a:cubicBezTo>
                    <a:cubicBezTo>
                      <a:pt x="3806724" y="2595766"/>
                      <a:pt x="3816330" y="2588094"/>
                      <a:pt x="3810126" y="2574085"/>
                    </a:cubicBezTo>
                    <a:cubicBezTo>
                      <a:pt x="3780039" y="2506239"/>
                      <a:pt x="3771100" y="2433256"/>
                      <a:pt x="3765896" y="2360673"/>
                    </a:cubicBezTo>
                    <a:cubicBezTo>
                      <a:pt x="3759892" y="2277683"/>
                      <a:pt x="3767564" y="2194693"/>
                      <a:pt x="3780506" y="2112171"/>
                    </a:cubicBezTo>
                    <a:cubicBezTo>
                      <a:pt x="3786110" y="2076279"/>
                      <a:pt x="3801254" y="2048327"/>
                      <a:pt x="3828405" y="2024911"/>
                    </a:cubicBezTo>
                    <a:cubicBezTo>
                      <a:pt x="3858025" y="1999360"/>
                      <a:pt x="3887112" y="1973142"/>
                      <a:pt x="3916065" y="1946725"/>
                    </a:cubicBezTo>
                    <a:cubicBezTo>
                      <a:pt x="4516473" y="1398084"/>
                      <a:pt x="5175055" y="808417"/>
                      <a:pt x="5769726" y="253506"/>
                    </a:cubicBezTo>
                    <a:cubicBezTo>
                      <a:pt x="5796278" y="173451"/>
                      <a:pt x="5802949" y="120082"/>
                      <a:pt x="5836305" y="0"/>
                    </a:cubicBezTo>
                    <a:close/>
                  </a:path>
                </a:pathLst>
              </a:custGeom>
              <a:solidFill>
                <a:srgbClr val="F3EDDF"/>
              </a:solidFill>
              <a:ln w="6663" cap="flat">
                <a:noFill/>
                <a:prstDash val="solid"/>
                <a:miter/>
              </a:ln>
            </p:spPr>
            <p:txBody>
              <a:bodyPr rtlCol="0" anchor="ctr"/>
              <a:lstStyle/>
              <a:p>
                <a:endParaRPr lang="ko-KR" altLang="en-US"/>
              </a:p>
            </p:txBody>
          </p:sp>
          <p:sp>
            <p:nvSpPr>
              <p:cNvPr id="100" name="자유형: 도형 99">
                <a:extLst>
                  <a:ext uri="{FF2B5EF4-FFF2-40B4-BE49-F238E27FC236}">
                    <a16:creationId xmlns:a16="http://schemas.microsoft.com/office/drawing/2014/main" id="{8BABAB84-DC5A-40E7-8E40-66097636FF9B}"/>
                  </a:ext>
                </a:extLst>
              </p:cNvPr>
              <p:cNvSpPr/>
              <p:nvPr/>
            </p:nvSpPr>
            <p:spPr>
              <a:xfrm>
                <a:off x="3255332" y="3519661"/>
                <a:ext cx="5781400" cy="2234854"/>
              </a:xfrm>
              <a:custGeom>
                <a:avLst/>
                <a:gdLst>
                  <a:gd name="connsiteX0" fmla="*/ 0 w 5781400"/>
                  <a:gd name="connsiteY0" fmla="*/ 1734514 h 2234854"/>
                  <a:gd name="connsiteX1" fmla="*/ 3715862 w 5781400"/>
                  <a:gd name="connsiteY1" fmla="*/ 2234854 h 2234854"/>
                  <a:gd name="connsiteX2" fmla="*/ 5781401 w 5781400"/>
                  <a:gd name="connsiteY2" fmla="*/ 366182 h 2234854"/>
                  <a:gd name="connsiteX3" fmla="*/ 2361607 w 5781400"/>
                  <a:gd name="connsiteY3" fmla="*/ 0 h 2234854"/>
                </a:gdLst>
                <a:ahLst/>
                <a:cxnLst>
                  <a:cxn ang="0">
                    <a:pos x="connsiteX0" y="connsiteY0"/>
                  </a:cxn>
                  <a:cxn ang="0">
                    <a:pos x="connsiteX1" y="connsiteY1"/>
                  </a:cxn>
                  <a:cxn ang="0">
                    <a:pos x="connsiteX2" y="connsiteY2"/>
                  </a:cxn>
                  <a:cxn ang="0">
                    <a:pos x="connsiteX3" y="connsiteY3"/>
                  </a:cxn>
                </a:cxnLst>
                <a:rect l="l" t="t" r="r" b="b"/>
                <a:pathLst>
                  <a:path w="5781400" h="2234854">
                    <a:moveTo>
                      <a:pt x="0" y="1734514"/>
                    </a:moveTo>
                    <a:lnTo>
                      <a:pt x="3715862" y="2234854"/>
                    </a:lnTo>
                    <a:lnTo>
                      <a:pt x="5781401" y="366182"/>
                    </a:lnTo>
                    <a:lnTo>
                      <a:pt x="2361607" y="0"/>
                    </a:lnTo>
                    <a:close/>
                  </a:path>
                </a:pathLst>
              </a:custGeom>
              <a:solidFill>
                <a:schemeClr val="accent2"/>
              </a:solidFill>
              <a:ln w="6663" cap="flat">
                <a:no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id="{2DD50490-F8C4-4E4D-B894-0CABE56823AA}"/>
                  </a:ext>
                </a:extLst>
              </p:cNvPr>
              <p:cNvSpPr/>
              <p:nvPr/>
            </p:nvSpPr>
            <p:spPr>
              <a:xfrm>
                <a:off x="3020595" y="3879001"/>
                <a:ext cx="6109655" cy="2976238"/>
              </a:xfrm>
              <a:custGeom>
                <a:avLst/>
                <a:gdLst>
                  <a:gd name="connsiteX0" fmla="*/ 4030855 w 6109655"/>
                  <a:gd name="connsiteY0" fmla="*/ 2932167 h 2976238"/>
                  <a:gd name="connsiteX1" fmla="*/ 3940927 w 6109655"/>
                  <a:gd name="connsiteY1" fmla="*/ 2972794 h 2976238"/>
                  <a:gd name="connsiteX2" fmla="*/ 235139 w 6109655"/>
                  <a:gd name="connsiteY2" fmla="*/ 2352172 h 2976238"/>
                  <a:gd name="connsiteX3" fmla="*/ 1914 w 6109655"/>
                  <a:gd name="connsiteY3" fmla="*/ 1896996 h 2976238"/>
                  <a:gd name="connsiteX4" fmla="*/ 241276 w 6109655"/>
                  <a:gd name="connsiteY4" fmla="*/ 1360565 h 2976238"/>
                  <a:gd name="connsiteX5" fmla="*/ 250549 w 6109655"/>
                  <a:gd name="connsiteY5" fmla="*/ 1365101 h 2976238"/>
                  <a:gd name="connsiteX6" fmla="*/ 3907304 w 6109655"/>
                  <a:gd name="connsiteY6" fmla="*/ 1868844 h 2976238"/>
                  <a:gd name="connsiteX7" fmla="*/ 3960874 w 6109655"/>
                  <a:gd name="connsiteY7" fmla="*/ 1860705 h 2976238"/>
                  <a:gd name="connsiteX8" fmla="*/ 5995392 w 6109655"/>
                  <a:gd name="connsiteY8" fmla="*/ 20920 h 2976238"/>
                  <a:gd name="connsiteX9" fmla="*/ 6095460 w 6109655"/>
                  <a:gd name="connsiteY9" fmla="*/ 34262 h 2976238"/>
                  <a:gd name="connsiteX10" fmla="*/ 6075447 w 6109655"/>
                  <a:gd name="connsiteY10" fmla="*/ 134330 h 2976238"/>
                  <a:gd name="connsiteX11" fmla="*/ 5840954 w 6109655"/>
                  <a:gd name="connsiteY11" fmla="*/ 343339 h 2976238"/>
                  <a:gd name="connsiteX12" fmla="*/ 3954870 w 6109655"/>
                  <a:gd name="connsiteY12" fmla="*/ 2031287 h 2976238"/>
                  <a:gd name="connsiteX13" fmla="*/ 265026 w 6109655"/>
                  <a:gd name="connsiteY13" fmla="*/ 1531414 h 2976238"/>
                  <a:gd name="connsiteX14" fmla="*/ 135338 w 6109655"/>
                  <a:gd name="connsiteY14" fmla="*/ 1868377 h 2976238"/>
                  <a:gd name="connsiteX15" fmla="*/ 296647 w 6109655"/>
                  <a:gd name="connsiteY15" fmla="*/ 2213878 h 2976238"/>
                  <a:gd name="connsiteX16" fmla="*/ 3913709 w 6109655"/>
                  <a:gd name="connsiteY16" fmla="*/ 2814087 h 2976238"/>
                  <a:gd name="connsiteX17" fmla="*/ 3943996 w 6109655"/>
                  <a:gd name="connsiteY17" fmla="*/ 2815554 h 2976238"/>
                  <a:gd name="connsiteX18" fmla="*/ 5946425 w 6109655"/>
                  <a:gd name="connsiteY18" fmla="*/ 907923 h 2976238"/>
                  <a:gd name="connsiteX19" fmla="*/ 6020809 w 6109655"/>
                  <a:gd name="connsiteY19" fmla="*/ 895314 h 2976238"/>
                  <a:gd name="connsiteX20" fmla="*/ 6044692 w 6109655"/>
                  <a:gd name="connsiteY20" fmla="*/ 1007657 h 2976238"/>
                  <a:gd name="connsiteX21" fmla="*/ 4030855 w 6109655"/>
                  <a:gd name="connsiteY21" fmla="*/ 2932167 h 29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09655" h="2976238">
                    <a:moveTo>
                      <a:pt x="4030855" y="2932167"/>
                    </a:moveTo>
                    <a:cubicBezTo>
                      <a:pt x="4004904" y="2973929"/>
                      <a:pt x="3988093" y="2982068"/>
                      <a:pt x="3940927" y="2972794"/>
                    </a:cubicBezTo>
                    <a:cubicBezTo>
                      <a:pt x="3135313" y="2814087"/>
                      <a:pt x="239542" y="2352573"/>
                      <a:pt x="235139" y="2352172"/>
                    </a:cubicBezTo>
                    <a:cubicBezTo>
                      <a:pt x="87639" y="2337963"/>
                      <a:pt x="12187" y="2019146"/>
                      <a:pt x="1914" y="1896996"/>
                    </a:cubicBezTo>
                    <a:cubicBezTo>
                      <a:pt x="-12430" y="1726547"/>
                      <a:pt x="52548" y="1421873"/>
                      <a:pt x="241276" y="1360565"/>
                    </a:cubicBezTo>
                    <a:cubicBezTo>
                      <a:pt x="245212" y="1359297"/>
                      <a:pt x="248882" y="1360764"/>
                      <a:pt x="250549" y="1365101"/>
                    </a:cubicBezTo>
                    <a:cubicBezTo>
                      <a:pt x="257621" y="1383780"/>
                      <a:pt x="3876484" y="1864641"/>
                      <a:pt x="3907304" y="1868844"/>
                    </a:cubicBezTo>
                    <a:cubicBezTo>
                      <a:pt x="3923983" y="1871112"/>
                      <a:pt x="3948065" y="1872246"/>
                      <a:pt x="3960874" y="1860705"/>
                    </a:cubicBezTo>
                    <a:cubicBezTo>
                      <a:pt x="4480094" y="1393120"/>
                      <a:pt x="5448353" y="521260"/>
                      <a:pt x="5995392" y="20920"/>
                    </a:cubicBezTo>
                    <a:cubicBezTo>
                      <a:pt x="6023211" y="-4565"/>
                      <a:pt x="6057034" y="-13771"/>
                      <a:pt x="6095460" y="34262"/>
                    </a:cubicBezTo>
                    <a:cubicBezTo>
                      <a:pt x="6122145" y="67618"/>
                      <a:pt x="6108803" y="107645"/>
                      <a:pt x="6075447" y="134330"/>
                    </a:cubicBezTo>
                    <a:cubicBezTo>
                      <a:pt x="6012737" y="184497"/>
                      <a:pt x="5901995" y="287768"/>
                      <a:pt x="5840954" y="343339"/>
                    </a:cubicBezTo>
                    <a:cubicBezTo>
                      <a:pt x="5721873" y="454548"/>
                      <a:pt x="3977552" y="2035690"/>
                      <a:pt x="3954870" y="2031287"/>
                    </a:cubicBezTo>
                    <a:cubicBezTo>
                      <a:pt x="3557266" y="1953768"/>
                      <a:pt x="286174" y="1535483"/>
                      <a:pt x="265026" y="1531414"/>
                    </a:cubicBezTo>
                    <a:cubicBezTo>
                      <a:pt x="171562" y="1513602"/>
                      <a:pt x="133336" y="1812005"/>
                      <a:pt x="135338" y="1868377"/>
                    </a:cubicBezTo>
                    <a:cubicBezTo>
                      <a:pt x="138340" y="1954102"/>
                      <a:pt x="190642" y="2199002"/>
                      <a:pt x="296647" y="2213878"/>
                    </a:cubicBezTo>
                    <a:cubicBezTo>
                      <a:pt x="1102996" y="2327289"/>
                      <a:pt x="3881620" y="2807882"/>
                      <a:pt x="3913709" y="2814087"/>
                    </a:cubicBezTo>
                    <a:cubicBezTo>
                      <a:pt x="3923715" y="2816688"/>
                      <a:pt x="3933656" y="2820224"/>
                      <a:pt x="3943996" y="2815554"/>
                    </a:cubicBezTo>
                    <a:cubicBezTo>
                      <a:pt x="3957272" y="2808483"/>
                      <a:pt x="5729611" y="1138747"/>
                      <a:pt x="5946425" y="907923"/>
                    </a:cubicBezTo>
                    <a:cubicBezTo>
                      <a:pt x="5957566" y="896048"/>
                      <a:pt x="5995392" y="874834"/>
                      <a:pt x="6020809" y="895314"/>
                    </a:cubicBezTo>
                    <a:cubicBezTo>
                      <a:pt x="6064639" y="913393"/>
                      <a:pt x="6076914" y="970499"/>
                      <a:pt x="6044692" y="1007657"/>
                    </a:cubicBezTo>
                    <a:cubicBezTo>
                      <a:pt x="6036687" y="1016931"/>
                      <a:pt x="4033724" y="2928765"/>
                      <a:pt x="4030855" y="2932167"/>
                    </a:cubicBezTo>
                    <a:close/>
                  </a:path>
                </a:pathLst>
              </a:custGeom>
              <a:solidFill>
                <a:schemeClr val="accent2">
                  <a:lumMod val="75000"/>
                </a:schemeClr>
              </a:solidFill>
              <a:ln w="6663" cap="flat">
                <a:noFill/>
                <a:prstDash val="solid"/>
                <a:miter/>
              </a:ln>
            </p:spPr>
            <p:txBody>
              <a:bodyPr rtlCol="0" anchor="ctr"/>
              <a:lstStyle/>
              <a:p>
                <a:endParaRPr lang="ko-KR" altLang="en-US"/>
              </a:p>
            </p:txBody>
          </p:sp>
          <p:sp>
            <p:nvSpPr>
              <p:cNvPr id="102" name="자유형: 도형 101">
                <a:extLst>
                  <a:ext uri="{FF2B5EF4-FFF2-40B4-BE49-F238E27FC236}">
                    <a16:creationId xmlns:a16="http://schemas.microsoft.com/office/drawing/2014/main" id="{5182053A-707D-4A3C-A1C4-34DC8DEB408D}"/>
                  </a:ext>
                </a:extLst>
              </p:cNvPr>
              <p:cNvSpPr/>
              <p:nvPr/>
            </p:nvSpPr>
            <p:spPr>
              <a:xfrm>
                <a:off x="3148384" y="5601211"/>
                <a:ext cx="3797327" cy="1096346"/>
              </a:xfrm>
              <a:custGeom>
                <a:avLst/>
                <a:gdLst>
                  <a:gd name="connsiteX0" fmla="*/ 11218 w 3797327"/>
                  <a:gd name="connsiteY0" fmla="*/ 0 h 1096346"/>
                  <a:gd name="connsiteX1" fmla="*/ 3765039 w 3797327"/>
                  <a:gd name="connsiteY1" fmla="*/ 554444 h 1096346"/>
                  <a:gd name="connsiteX2" fmla="*/ 3750429 w 3797327"/>
                  <a:gd name="connsiteY2" fmla="*/ 666253 h 1096346"/>
                  <a:gd name="connsiteX3" fmla="*/ 3744825 w 3797327"/>
                  <a:gd name="connsiteY3" fmla="*/ 842173 h 1096346"/>
                  <a:gd name="connsiteX4" fmla="*/ 3770909 w 3797327"/>
                  <a:gd name="connsiteY4" fmla="*/ 1023096 h 1096346"/>
                  <a:gd name="connsiteX5" fmla="*/ 3797327 w 3797327"/>
                  <a:gd name="connsiteY5" fmla="*/ 1096346 h 1096346"/>
                  <a:gd name="connsiteX6" fmla="*/ 139238 w 3797327"/>
                  <a:gd name="connsiteY6" fmla="*/ 494270 h 1096346"/>
                  <a:gd name="connsiteX7" fmla="*/ 116289 w 3797327"/>
                  <a:gd name="connsiteY7" fmla="*/ 476858 h 1096346"/>
                  <a:gd name="connsiteX8" fmla="*/ 10 w 3797327"/>
                  <a:gd name="connsiteY8" fmla="*/ 177855 h 1096346"/>
                  <a:gd name="connsiteX9" fmla="*/ 11218 w 3797327"/>
                  <a:gd name="connsiteY9" fmla="*/ 0 h 109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27" h="1096346">
                    <a:moveTo>
                      <a:pt x="11218" y="0"/>
                    </a:moveTo>
                    <a:cubicBezTo>
                      <a:pt x="5280" y="12675"/>
                      <a:pt x="3736152" y="550241"/>
                      <a:pt x="3765039" y="554444"/>
                    </a:cubicBezTo>
                    <a:cubicBezTo>
                      <a:pt x="3762170" y="592136"/>
                      <a:pt x="3752964" y="628628"/>
                      <a:pt x="3750429" y="666253"/>
                    </a:cubicBezTo>
                    <a:cubicBezTo>
                      <a:pt x="3746826" y="724760"/>
                      <a:pt x="3741089" y="782866"/>
                      <a:pt x="3744825" y="842173"/>
                    </a:cubicBezTo>
                    <a:cubicBezTo>
                      <a:pt x="3748694" y="903548"/>
                      <a:pt x="3756433" y="963723"/>
                      <a:pt x="3770909" y="1023096"/>
                    </a:cubicBezTo>
                    <a:cubicBezTo>
                      <a:pt x="3776913" y="1047846"/>
                      <a:pt x="3779648" y="1074732"/>
                      <a:pt x="3797327" y="1096346"/>
                    </a:cubicBezTo>
                    <a:cubicBezTo>
                      <a:pt x="3793391" y="1096813"/>
                      <a:pt x="539110" y="558981"/>
                      <a:pt x="139238" y="494270"/>
                    </a:cubicBezTo>
                    <a:cubicBezTo>
                      <a:pt x="127697" y="492402"/>
                      <a:pt x="121826" y="485597"/>
                      <a:pt x="116289" y="476858"/>
                    </a:cubicBezTo>
                    <a:cubicBezTo>
                      <a:pt x="57983" y="384795"/>
                      <a:pt x="12752" y="287662"/>
                      <a:pt x="10" y="177855"/>
                    </a:cubicBezTo>
                    <a:cubicBezTo>
                      <a:pt x="-190" y="175586"/>
                      <a:pt x="2612" y="18346"/>
                      <a:pt x="11218" y="0"/>
                    </a:cubicBezTo>
                    <a:close/>
                  </a:path>
                </a:pathLst>
              </a:custGeom>
              <a:solidFill>
                <a:srgbClr val="FAF7EE"/>
              </a:solidFill>
              <a:ln w="6663" cap="flat">
                <a:noFill/>
                <a:prstDash val="solid"/>
                <a:miter/>
              </a:ln>
            </p:spPr>
            <p:txBody>
              <a:bodyPr rtlCol="0" anchor="ctr"/>
              <a:lstStyle/>
              <a:p>
                <a:endParaRPr lang="ko-KR" altLang="en-US"/>
              </a:p>
            </p:txBody>
          </p:sp>
        </p:grpSp>
        <p:grpSp>
          <p:nvGrpSpPr>
            <p:cNvPr id="74" name="그룹 73">
              <a:extLst>
                <a:ext uri="{FF2B5EF4-FFF2-40B4-BE49-F238E27FC236}">
                  <a16:creationId xmlns:a16="http://schemas.microsoft.com/office/drawing/2014/main" id="{83F1C3DA-3E1F-4077-BE3B-D7E50F9DA505}"/>
                </a:ext>
              </a:extLst>
            </p:cNvPr>
            <p:cNvGrpSpPr/>
            <p:nvPr/>
          </p:nvGrpSpPr>
          <p:grpSpPr>
            <a:xfrm>
              <a:off x="3079610" y="2705774"/>
              <a:ext cx="6093045" cy="2722939"/>
              <a:chOff x="3079610" y="2705774"/>
              <a:chExt cx="6093045" cy="2722939"/>
            </a:xfrm>
          </p:grpSpPr>
          <p:sp>
            <p:nvSpPr>
              <p:cNvPr id="93" name="자유형: 도형 92">
                <a:extLst>
                  <a:ext uri="{FF2B5EF4-FFF2-40B4-BE49-F238E27FC236}">
                    <a16:creationId xmlns:a16="http://schemas.microsoft.com/office/drawing/2014/main" id="{0728A638-1211-4951-B5AB-A79511566723}"/>
                  </a:ext>
                </a:extLst>
              </p:cNvPr>
              <p:cNvSpPr/>
              <p:nvPr/>
            </p:nvSpPr>
            <p:spPr>
              <a:xfrm>
                <a:off x="3312105" y="2705774"/>
                <a:ext cx="5797278" cy="1694486"/>
              </a:xfrm>
              <a:custGeom>
                <a:avLst/>
                <a:gdLst>
                  <a:gd name="connsiteX0" fmla="*/ 0 w 5797278"/>
                  <a:gd name="connsiteY0" fmla="*/ 820559 h 1694486"/>
                  <a:gd name="connsiteX1" fmla="*/ 2061403 w 5797278"/>
                  <a:gd name="connsiteY1" fmla="*/ 1694487 h 1694486"/>
                  <a:gd name="connsiteX2" fmla="*/ 5797278 w 5797278"/>
                  <a:gd name="connsiteY2" fmla="*/ 440300 h 1694486"/>
                  <a:gd name="connsiteX3" fmla="*/ 3322261 w 5797278"/>
                  <a:gd name="connsiteY3" fmla="*/ 0 h 1694486"/>
                </a:gdLst>
                <a:ahLst/>
                <a:cxnLst>
                  <a:cxn ang="0">
                    <a:pos x="connsiteX0" y="connsiteY0"/>
                  </a:cxn>
                  <a:cxn ang="0">
                    <a:pos x="connsiteX1" y="connsiteY1"/>
                  </a:cxn>
                  <a:cxn ang="0">
                    <a:pos x="connsiteX2" y="connsiteY2"/>
                  </a:cxn>
                  <a:cxn ang="0">
                    <a:pos x="connsiteX3" y="connsiteY3"/>
                  </a:cxn>
                </a:cxnLst>
                <a:rect l="l" t="t" r="r" b="b"/>
                <a:pathLst>
                  <a:path w="5797278" h="1694486">
                    <a:moveTo>
                      <a:pt x="0" y="820559"/>
                    </a:moveTo>
                    <a:lnTo>
                      <a:pt x="2061403" y="1694487"/>
                    </a:lnTo>
                    <a:lnTo>
                      <a:pt x="5797278" y="440300"/>
                    </a:lnTo>
                    <a:lnTo>
                      <a:pt x="3322261" y="0"/>
                    </a:lnTo>
                    <a:close/>
                  </a:path>
                </a:pathLst>
              </a:custGeom>
              <a:solidFill>
                <a:schemeClr val="accent3"/>
              </a:solidFill>
              <a:ln w="6663" cap="flat">
                <a:noFill/>
                <a:prstDash val="solid"/>
                <a:miter/>
              </a:ln>
            </p:spPr>
            <p:txBody>
              <a:bodyPr rtlCol="0" anchor="ctr"/>
              <a:lstStyle/>
              <a:p>
                <a:endParaRPr lang="ko-KR" altLang="en-US"/>
              </a:p>
            </p:txBody>
          </p:sp>
          <p:sp>
            <p:nvSpPr>
              <p:cNvPr id="94" name="자유형: 도형 93">
                <a:extLst>
                  <a:ext uri="{FF2B5EF4-FFF2-40B4-BE49-F238E27FC236}">
                    <a16:creationId xmlns:a16="http://schemas.microsoft.com/office/drawing/2014/main" id="{464757EF-7720-4F5B-AABC-D63B6D47B041}"/>
                  </a:ext>
                </a:extLst>
              </p:cNvPr>
              <p:cNvSpPr/>
              <p:nvPr/>
            </p:nvSpPr>
            <p:spPr>
              <a:xfrm>
                <a:off x="5268246" y="3462351"/>
                <a:ext cx="3794439" cy="1822530"/>
              </a:xfrm>
              <a:custGeom>
                <a:avLst/>
                <a:gdLst>
                  <a:gd name="connsiteX0" fmla="*/ 3738735 w 3794439"/>
                  <a:gd name="connsiteY0" fmla="*/ 194604 h 1822530"/>
                  <a:gd name="connsiteX1" fmla="*/ 3757948 w 3794439"/>
                  <a:gd name="connsiteY1" fmla="*/ 400878 h 1822530"/>
                  <a:gd name="connsiteX2" fmla="*/ 3794439 w 3794439"/>
                  <a:gd name="connsiteY2" fmla="*/ 537571 h 1822530"/>
                  <a:gd name="connsiteX3" fmla="*/ 119339 w 3794439"/>
                  <a:gd name="connsiteY3" fmla="*/ 1818242 h 1822530"/>
                  <a:gd name="connsiteX4" fmla="*/ 80712 w 3794439"/>
                  <a:gd name="connsiteY4" fmla="*/ 1819043 h 1822530"/>
                  <a:gd name="connsiteX5" fmla="*/ 58164 w 3794439"/>
                  <a:gd name="connsiteY5" fmla="*/ 1774079 h 1822530"/>
                  <a:gd name="connsiteX6" fmla="*/ 11865 w 3794439"/>
                  <a:gd name="connsiteY6" fmla="*/ 1543188 h 1822530"/>
                  <a:gd name="connsiteX7" fmla="*/ 724 w 3794439"/>
                  <a:gd name="connsiteY7" fmla="*/ 1296554 h 1822530"/>
                  <a:gd name="connsiteX8" fmla="*/ 39751 w 3794439"/>
                  <a:gd name="connsiteY8" fmla="*/ 1247921 h 1822530"/>
                  <a:gd name="connsiteX9" fmla="*/ 3756414 w 3794439"/>
                  <a:gd name="connsiteY9" fmla="*/ 5 h 1822530"/>
                  <a:gd name="connsiteX10" fmla="*/ 3756480 w 3794439"/>
                  <a:gd name="connsiteY10" fmla="*/ 9411 h 1822530"/>
                  <a:gd name="connsiteX11" fmla="*/ 3738735 w 3794439"/>
                  <a:gd name="connsiteY11" fmla="*/ 194604 h 18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4439" h="1822530">
                    <a:moveTo>
                      <a:pt x="3738735" y="194604"/>
                    </a:moveTo>
                    <a:cubicBezTo>
                      <a:pt x="3739669" y="263718"/>
                      <a:pt x="3746073" y="332831"/>
                      <a:pt x="3757948" y="400878"/>
                    </a:cubicBezTo>
                    <a:cubicBezTo>
                      <a:pt x="3760616" y="416355"/>
                      <a:pt x="3787768" y="510886"/>
                      <a:pt x="3794439" y="537571"/>
                    </a:cubicBezTo>
                    <a:cubicBezTo>
                      <a:pt x="3628393" y="592675"/>
                      <a:pt x="217872" y="1782284"/>
                      <a:pt x="119339" y="1818242"/>
                    </a:cubicBezTo>
                    <a:cubicBezTo>
                      <a:pt x="106663" y="1822845"/>
                      <a:pt x="93721" y="1824647"/>
                      <a:pt x="80712" y="1819043"/>
                    </a:cubicBezTo>
                    <a:cubicBezTo>
                      <a:pt x="66369" y="1807502"/>
                      <a:pt x="61699" y="1790490"/>
                      <a:pt x="58164" y="1774079"/>
                    </a:cubicBezTo>
                    <a:cubicBezTo>
                      <a:pt x="41886" y="1697293"/>
                      <a:pt x="21138" y="1621508"/>
                      <a:pt x="11865" y="1543188"/>
                    </a:cubicBezTo>
                    <a:cubicBezTo>
                      <a:pt x="2125" y="1461133"/>
                      <a:pt x="-1744" y="1379010"/>
                      <a:pt x="724" y="1296554"/>
                    </a:cubicBezTo>
                    <a:cubicBezTo>
                      <a:pt x="1725" y="1263798"/>
                      <a:pt x="7596" y="1259195"/>
                      <a:pt x="39751" y="1247921"/>
                    </a:cubicBezTo>
                    <a:cubicBezTo>
                      <a:pt x="149826" y="1209428"/>
                      <a:pt x="3748075" y="-2797"/>
                      <a:pt x="3756414" y="5"/>
                    </a:cubicBezTo>
                    <a:cubicBezTo>
                      <a:pt x="3756414" y="3140"/>
                      <a:pt x="3756480" y="6276"/>
                      <a:pt x="3756480" y="9411"/>
                    </a:cubicBezTo>
                    <a:cubicBezTo>
                      <a:pt x="3741403" y="48705"/>
                      <a:pt x="3738535" y="175391"/>
                      <a:pt x="3738735" y="194604"/>
                    </a:cubicBezTo>
                    <a:close/>
                  </a:path>
                </a:pathLst>
              </a:custGeom>
              <a:solidFill>
                <a:srgbClr val="FCF9F0"/>
              </a:solidFill>
              <a:ln w="6663" cap="flat">
                <a:noFill/>
                <a:prstDash val="solid"/>
                <a:miter/>
              </a:ln>
            </p:spPr>
            <p:txBody>
              <a:bodyPr rtlCol="0" anchor="ctr"/>
              <a:lstStyle/>
              <a:p>
                <a:endParaRPr lang="ko-KR" altLang="en-US"/>
              </a:p>
            </p:txBody>
          </p:sp>
          <p:sp>
            <p:nvSpPr>
              <p:cNvPr id="95" name="자유형: 도형 94">
                <a:extLst>
                  <a:ext uri="{FF2B5EF4-FFF2-40B4-BE49-F238E27FC236}">
                    <a16:creationId xmlns:a16="http://schemas.microsoft.com/office/drawing/2014/main" id="{1E3F02E9-93FB-4D6D-9562-063B2878562F}"/>
                  </a:ext>
                </a:extLst>
              </p:cNvPr>
              <p:cNvSpPr/>
              <p:nvPr/>
            </p:nvSpPr>
            <p:spPr>
              <a:xfrm>
                <a:off x="3079610" y="3138336"/>
                <a:ext cx="6093045" cy="2290377"/>
              </a:xfrm>
              <a:custGeom>
                <a:avLst/>
                <a:gdLst>
                  <a:gd name="connsiteX0" fmla="*/ 2302504 w 6093045"/>
                  <a:gd name="connsiteY0" fmla="*/ 2289958 h 2290377"/>
                  <a:gd name="connsiteX1" fmla="*/ 304011 w 6093045"/>
                  <a:gd name="connsiteY1" fmla="*/ 1525371 h 2290377"/>
                  <a:gd name="connsiteX2" fmla="*/ 295538 w 6093045"/>
                  <a:gd name="connsiteY2" fmla="*/ 1523703 h 2290377"/>
                  <a:gd name="connsiteX3" fmla="*/ 95002 w 6093045"/>
                  <a:gd name="connsiteY3" fmla="*/ 1315028 h 2290377"/>
                  <a:gd name="connsiteX4" fmla="*/ 537 w 6093045"/>
                  <a:gd name="connsiteY4" fmla="*/ 974863 h 2290377"/>
                  <a:gd name="connsiteX5" fmla="*/ 222021 w 6093045"/>
                  <a:gd name="connsiteY5" fmla="*/ 398737 h 2290377"/>
                  <a:gd name="connsiteX6" fmla="*/ 252776 w 6093045"/>
                  <a:gd name="connsiteY6" fmla="*/ 394401 h 2290377"/>
                  <a:gd name="connsiteX7" fmla="*/ 2265612 w 6093045"/>
                  <a:gd name="connsiteY7" fmla="*/ 1230570 h 2290377"/>
                  <a:gd name="connsiteX8" fmla="*/ 2301103 w 6093045"/>
                  <a:gd name="connsiteY8" fmla="*/ 1231304 h 2290377"/>
                  <a:gd name="connsiteX9" fmla="*/ 6016431 w 6093045"/>
                  <a:gd name="connsiteY9" fmla="*/ 7738 h 2290377"/>
                  <a:gd name="connsiteX10" fmla="*/ 6089814 w 6093045"/>
                  <a:gd name="connsiteY10" fmla="*/ 54436 h 2290377"/>
                  <a:gd name="connsiteX11" fmla="*/ 6051322 w 6093045"/>
                  <a:gd name="connsiteY11" fmla="*/ 146499 h 2290377"/>
                  <a:gd name="connsiteX12" fmla="*/ 2317781 w 6093045"/>
                  <a:gd name="connsiteY12" fmla="*/ 1360258 h 2290377"/>
                  <a:gd name="connsiteX13" fmla="*/ 2209907 w 6093045"/>
                  <a:gd name="connsiteY13" fmla="*/ 1356923 h 2290377"/>
                  <a:gd name="connsiteX14" fmla="*/ 291469 w 6093045"/>
                  <a:gd name="connsiteY14" fmla="*/ 565718 h 2290377"/>
                  <a:gd name="connsiteX15" fmla="*/ 258246 w 6093045"/>
                  <a:gd name="connsiteY15" fmla="*/ 576392 h 2290377"/>
                  <a:gd name="connsiteX16" fmla="*/ 140433 w 6093045"/>
                  <a:gd name="connsiteY16" fmla="*/ 988472 h 2290377"/>
                  <a:gd name="connsiteX17" fmla="*/ 287466 w 6093045"/>
                  <a:gd name="connsiteY17" fmla="*/ 1350385 h 2290377"/>
                  <a:gd name="connsiteX18" fmla="*/ 2227186 w 6093045"/>
                  <a:gd name="connsiteY18" fmla="*/ 2117574 h 2290377"/>
                  <a:gd name="connsiteX19" fmla="*/ 2269948 w 6093045"/>
                  <a:gd name="connsiteY19" fmla="*/ 2139989 h 2290377"/>
                  <a:gd name="connsiteX20" fmla="*/ 2356207 w 6093045"/>
                  <a:gd name="connsiteY20" fmla="*/ 2118041 h 2290377"/>
                  <a:gd name="connsiteX21" fmla="*/ 5979206 w 6093045"/>
                  <a:gd name="connsiteY21" fmla="*/ 867123 h 2290377"/>
                  <a:gd name="connsiteX22" fmla="*/ 6063063 w 6093045"/>
                  <a:gd name="connsiteY22" fmla="*/ 908284 h 2290377"/>
                  <a:gd name="connsiteX23" fmla="*/ 5982475 w 6093045"/>
                  <a:gd name="connsiteY23" fmla="*/ 1012021 h 2290377"/>
                  <a:gd name="connsiteX24" fmla="*/ 2302504 w 6093045"/>
                  <a:gd name="connsiteY24" fmla="*/ 2289958 h 229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93045" h="2290377">
                    <a:moveTo>
                      <a:pt x="2302504" y="2289958"/>
                    </a:moveTo>
                    <a:cubicBezTo>
                      <a:pt x="2246533" y="2309838"/>
                      <a:pt x="459316" y="1617700"/>
                      <a:pt x="304011" y="1525371"/>
                    </a:cubicBezTo>
                    <a:cubicBezTo>
                      <a:pt x="301209" y="1524837"/>
                      <a:pt x="298340" y="1524236"/>
                      <a:pt x="295538" y="1523703"/>
                    </a:cubicBezTo>
                    <a:cubicBezTo>
                      <a:pt x="197538" y="1504156"/>
                      <a:pt x="139699" y="1396750"/>
                      <a:pt x="95002" y="1315028"/>
                    </a:cubicBezTo>
                    <a:cubicBezTo>
                      <a:pt x="38096" y="1210890"/>
                      <a:pt x="5074" y="1093543"/>
                      <a:pt x="537" y="974863"/>
                    </a:cubicBezTo>
                    <a:cubicBezTo>
                      <a:pt x="-8135" y="747174"/>
                      <a:pt x="89131" y="573323"/>
                      <a:pt x="222021" y="398737"/>
                    </a:cubicBezTo>
                    <a:cubicBezTo>
                      <a:pt x="231895" y="385795"/>
                      <a:pt x="242035" y="391799"/>
                      <a:pt x="252776" y="394401"/>
                    </a:cubicBezTo>
                    <a:cubicBezTo>
                      <a:pt x="269721" y="409411"/>
                      <a:pt x="1953200" y="1086005"/>
                      <a:pt x="2265612" y="1230570"/>
                    </a:cubicBezTo>
                    <a:cubicBezTo>
                      <a:pt x="2277887" y="1236241"/>
                      <a:pt x="2289428" y="1236574"/>
                      <a:pt x="2301103" y="1231304"/>
                    </a:cubicBezTo>
                    <a:cubicBezTo>
                      <a:pt x="2343198" y="1212224"/>
                      <a:pt x="5956324" y="33489"/>
                      <a:pt x="6016431" y="7738"/>
                    </a:cubicBezTo>
                    <a:cubicBezTo>
                      <a:pt x="6063130" y="-12276"/>
                      <a:pt x="6074204" y="7671"/>
                      <a:pt x="6089814" y="54436"/>
                    </a:cubicBezTo>
                    <a:cubicBezTo>
                      <a:pt x="6103157" y="94464"/>
                      <a:pt x="6072202" y="127820"/>
                      <a:pt x="6051322" y="146499"/>
                    </a:cubicBezTo>
                    <a:cubicBezTo>
                      <a:pt x="6039113" y="157440"/>
                      <a:pt x="2416181" y="1360258"/>
                      <a:pt x="2317781" y="1360258"/>
                    </a:cubicBezTo>
                    <a:cubicBezTo>
                      <a:pt x="2280489" y="1372934"/>
                      <a:pt x="2246666" y="1373000"/>
                      <a:pt x="2209907" y="1356923"/>
                    </a:cubicBezTo>
                    <a:cubicBezTo>
                      <a:pt x="1575876" y="1080668"/>
                      <a:pt x="923365" y="846242"/>
                      <a:pt x="291469" y="565718"/>
                    </a:cubicBezTo>
                    <a:cubicBezTo>
                      <a:pt x="275725" y="558713"/>
                      <a:pt x="268787" y="565851"/>
                      <a:pt x="258246" y="576392"/>
                    </a:cubicBezTo>
                    <a:cubicBezTo>
                      <a:pt x="139098" y="694872"/>
                      <a:pt x="133561" y="905749"/>
                      <a:pt x="140433" y="988472"/>
                    </a:cubicBezTo>
                    <a:cubicBezTo>
                      <a:pt x="151840" y="1124898"/>
                      <a:pt x="207345" y="1242378"/>
                      <a:pt x="287466" y="1350385"/>
                    </a:cubicBezTo>
                    <a:cubicBezTo>
                      <a:pt x="298073" y="1364661"/>
                      <a:pt x="1921578" y="1982548"/>
                      <a:pt x="2227186" y="2117574"/>
                    </a:cubicBezTo>
                    <a:cubicBezTo>
                      <a:pt x="2241996" y="2123978"/>
                      <a:pt x="2258140" y="2127781"/>
                      <a:pt x="2269948" y="2139989"/>
                    </a:cubicBezTo>
                    <a:cubicBezTo>
                      <a:pt x="2302237" y="2146927"/>
                      <a:pt x="2328255" y="2127247"/>
                      <a:pt x="2356207" y="2118041"/>
                    </a:cubicBezTo>
                    <a:cubicBezTo>
                      <a:pt x="3132068" y="1863935"/>
                      <a:pt x="5543443" y="1016958"/>
                      <a:pt x="5979206" y="867123"/>
                    </a:cubicBezTo>
                    <a:cubicBezTo>
                      <a:pt x="5982742" y="865922"/>
                      <a:pt x="6043049" y="848243"/>
                      <a:pt x="6063063" y="908284"/>
                    </a:cubicBezTo>
                    <a:cubicBezTo>
                      <a:pt x="6089748" y="961654"/>
                      <a:pt x="6036378" y="995010"/>
                      <a:pt x="5982475" y="1012021"/>
                    </a:cubicBezTo>
                    <a:cubicBezTo>
                      <a:pt x="5914428" y="1033569"/>
                      <a:pt x="2753010" y="2130249"/>
                      <a:pt x="2302504" y="2289958"/>
                    </a:cubicBezTo>
                    <a:close/>
                  </a:path>
                </a:pathLst>
              </a:custGeom>
              <a:solidFill>
                <a:schemeClr val="accent3">
                  <a:lumMod val="75000"/>
                </a:schemeClr>
              </a:solidFill>
              <a:ln w="6663" cap="flat">
                <a:noFill/>
                <a:prstDash val="solid"/>
                <a:miter/>
              </a:ln>
            </p:spPr>
            <p:txBody>
              <a:bodyPr rtlCol="0" anchor="ctr"/>
              <a:lstStyle/>
              <a:p>
                <a:endParaRPr lang="ko-KR" altLang="en-US"/>
              </a:p>
            </p:txBody>
          </p:sp>
          <p:sp>
            <p:nvSpPr>
              <p:cNvPr id="96" name="자유형: 도형 95">
                <a:extLst>
                  <a:ext uri="{FF2B5EF4-FFF2-40B4-BE49-F238E27FC236}">
                    <a16:creationId xmlns:a16="http://schemas.microsoft.com/office/drawing/2014/main" id="{1D0298B1-6188-4711-BBEB-752BC09F775A}"/>
                  </a:ext>
                </a:extLst>
              </p:cNvPr>
              <p:cNvSpPr/>
              <p:nvPr/>
            </p:nvSpPr>
            <p:spPr>
              <a:xfrm>
                <a:off x="3210108" y="3878013"/>
                <a:ext cx="2100415" cy="1382699"/>
              </a:xfrm>
              <a:custGeom>
                <a:avLst/>
                <a:gdLst>
                  <a:gd name="connsiteX0" fmla="*/ 34218 w 2100415"/>
                  <a:gd name="connsiteY0" fmla="*/ 4628 h 1382699"/>
                  <a:gd name="connsiteX1" fmla="*/ 72311 w 2100415"/>
                  <a:gd name="connsiteY1" fmla="*/ 10232 h 1382699"/>
                  <a:gd name="connsiteX2" fmla="*/ 220211 w 2100415"/>
                  <a:gd name="connsiteY2" fmla="*/ 72408 h 1382699"/>
                  <a:gd name="connsiteX3" fmla="*/ 698270 w 2100415"/>
                  <a:gd name="connsiteY3" fmla="*/ 277147 h 1382699"/>
                  <a:gd name="connsiteX4" fmla="*/ 1055179 w 2100415"/>
                  <a:gd name="connsiteY4" fmla="*/ 428717 h 1382699"/>
                  <a:gd name="connsiteX5" fmla="*/ 1331234 w 2100415"/>
                  <a:gd name="connsiteY5" fmla="*/ 544329 h 1382699"/>
                  <a:gd name="connsiteX6" fmla="*/ 1777137 w 2100415"/>
                  <a:gd name="connsiteY6" fmla="*/ 734592 h 1382699"/>
                  <a:gd name="connsiteX7" fmla="*/ 2031043 w 2100415"/>
                  <a:gd name="connsiteY7" fmla="*/ 844000 h 1382699"/>
                  <a:gd name="connsiteX8" fmla="*/ 2040717 w 2100415"/>
                  <a:gd name="connsiteY8" fmla="*/ 864080 h 1382699"/>
                  <a:gd name="connsiteX9" fmla="*/ 2040250 w 2100415"/>
                  <a:gd name="connsiteY9" fmla="*/ 1033329 h 1382699"/>
                  <a:gd name="connsiteX10" fmla="*/ 2065000 w 2100415"/>
                  <a:gd name="connsiteY10" fmla="*/ 1221457 h 1382699"/>
                  <a:gd name="connsiteX11" fmla="*/ 2099090 w 2100415"/>
                  <a:gd name="connsiteY11" fmla="*/ 1370424 h 1382699"/>
                  <a:gd name="connsiteX12" fmla="*/ 2097088 w 2100415"/>
                  <a:gd name="connsiteY12" fmla="*/ 1382700 h 1382699"/>
                  <a:gd name="connsiteX13" fmla="*/ 1962730 w 2100415"/>
                  <a:gd name="connsiteY13" fmla="*/ 1332132 h 1382699"/>
                  <a:gd name="connsiteX14" fmla="*/ 1634707 w 2100415"/>
                  <a:gd name="connsiteY14" fmla="*/ 1205112 h 1382699"/>
                  <a:gd name="connsiteX15" fmla="*/ 1533372 w 2100415"/>
                  <a:gd name="connsiteY15" fmla="*/ 1166486 h 1382699"/>
                  <a:gd name="connsiteX16" fmla="*/ 1518094 w 2100415"/>
                  <a:gd name="connsiteY16" fmla="*/ 1159081 h 1382699"/>
                  <a:gd name="connsiteX17" fmla="*/ 1509689 w 2100415"/>
                  <a:gd name="connsiteY17" fmla="*/ 1157079 h 1382699"/>
                  <a:gd name="connsiteX18" fmla="*/ 1494545 w 2100415"/>
                  <a:gd name="connsiteY18" fmla="*/ 1149541 h 1382699"/>
                  <a:gd name="connsiteX19" fmla="*/ 1386538 w 2100415"/>
                  <a:gd name="connsiteY19" fmla="*/ 1108847 h 1382699"/>
                  <a:gd name="connsiteX20" fmla="*/ 1075927 w 2100415"/>
                  <a:gd name="connsiteY20" fmla="*/ 988832 h 1382699"/>
                  <a:gd name="connsiteX21" fmla="*/ 708210 w 2100415"/>
                  <a:gd name="connsiteY21" fmla="*/ 844600 h 1382699"/>
                  <a:gd name="connsiteX22" fmla="*/ 357171 w 2100415"/>
                  <a:gd name="connsiteY22" fmla="*/ 708908 h 1382699"/>
                  <a:gd name="connsiteX23" fmla="*/ 180918 w 2100415"/>
                  <a:gd name="connsiteY23" fmla="*/ 639994 h 1382699"/>
                  <a:gd name="connsiteX24" fmla="*/ 126881 w 2100415"/>
                  <a:gd name="connsiteY24" fmla="*/ 578752 h 1382699"/>
                  <a:gd name="connsiteX25" fmla="*/ 18407 w 2100415"/>
                  <a:gd name="connsiteY25" fmla="*/ 342725 h 1382699"/>
                  <a:gd name="connsiteX26" fmla="*/ 12537 w 2100415"/>
                  <a:gd name="connsiteY26" fmla="*/ 82348 h 1382699"/>
                  <a:gd name="connsiteX27" fmla="*/ 34218 w 2100415"/>
                  <a:gd name="connsiteY27" fmla="*/ 4628 h 138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00415" h="1382699">
                    <a:moveTo>
                      <a:pt x="34218" y="4628"/>
                    </a:moveTo>
                    <a:cubicBezTo>
                      <a:pt x="48828" y="-6379"/>
                      <a:pt x="59969" y="5029"/>
                      <a:pt x="72311" y="10232"/>
                    </a:cubicBezTo>
                    <a:cubicBezTo>
                      <a:pt x="121544" y="31047"/>
                      <a:pt x="171178" y="50993"/>
                      <a:pt x="220211" y="72408"/>
                    </a:cubicBezTo>
                    <a:cubicBezTo>
                      <a:pt x="379119" y="141655"/>
                      <a:pt x="539228" y="208100"/>
                      <a:pt x="698270" y="277147"/>
                    </a:cubicBezTo>
                    <a:cubicBezTo>
                      <a:pt x="816817" y="328582"/>
                      <a:pt x="936098" y="378416"/>
                      <a:pt x="1055179" y="428717"/>
                    </a:cubicBezTo>
                    <a:cubicBezTo>
                      <a:pt x="1147109" y="467544"/>
                      <a:pt x="1239905" y="504235"/>
                      <a:pt x="1331234" y="544329"/>
                    </a:cubicBezTo>
                    <a:cubicBezTo>
                      <a:pt x="1479201" y="609307"/>
                      <a:pt x="1628036" y="672283"/>
                      <a:pt x="1777137" y="734592"/>
                    </a:cubicBezTo>
                    <a:cubicBezTo>
                      <a:pt x="1862129" y="770149"/>
                      <a:pt x="1946186" y="807908"/>
                      <a:pt x="2031043" y="844000"/>
                    </a:cubicBezTo>
                    <a:cubicBezTo>
                      <a:pt x="2042051" y="848670"/>
                      <a:pt x="2041717" y="855140"/>
                      <a:pt x="2040717" y="864080"/>
                    </a:cubicBezTo>
                    <a:cubicBezTo>
                      <a:pt x="2034513" y="920452"/>
                      <a:pt x="2036647" y="976756"/>
                      <a:pt x="2040250" y="1033329"/>
                    </a:cubicBezTo>
                    <a:cubicBezTo>
                      <a:pt x="2044319" y="1096705"/>
                      <a:pt x="2051791" y="1159414"/>
                      <a:pt x="2065000" y="1221457"/>
                    </a:cubicBezTo>
                    <a:cubicBezTo>
                      <a:pt x="2075607" y="1271290"/>
                      <a:pt x="2087482" y="1320791"/>
                      <a:pt x="2099090" y="1370424"/>
                    </a:cubicBezTo>
                    <a:cubicBezTo>
                      <a:pt x="2100224" y="1375161"/>
                      <a:pt x="2102159" y="1379297"/>
                      <a:pt x="2097088" y="1382700"/>
                    </a:cubicBezTo>
                    <a:cubicBezTo>
                      <a:pt x="2050990" y="1369290"/>
                      <a:pt x="2007427" y="1349277"/>
                      <a:pt x="1962730" y="1332132"/>
                    </a:cubicBezTo>
                    <a:cubicBezTo>
                      <a:pt x="1853323" y="1290036"/>
                      <a:pt x="1744048" y="1247407"/>
                      <a:pt x="1634707" y="1205112"/>
                    </a:cubicBezTo>
                    <a:cubicBezTo>
                      <a:pt x="1601017" y="1192036"/>
                      <a:pt x="1567128" y="1179361"/>
                      <a:pt x="1533372" y="1166486"/>
                    </a:cubicBezTo>
                    <a:cubicBezTo>
                      <a:pt x="1527901" y="1164751"/>
                      <a:pt x="1522831" y="1162216"/>
                      <a:pt x="1518094" y="1159081"/>
                    </a:cubicBezTo>
                    <a:cubicBezTo>
                      <a:pt x="1515293" y="1158414"/>
                      <a:pt x="1512491" y="1157746"/>
                      <a:pt x="1509689" y="1157079"/>
                    </a:cubicBezTo>
                    <a:cubicBezTo>
                      <a:pt x="1505019" y="1153811"/>
                      <a:pt x="1499815" y="1151609"/>
                      <a:pt x="1494545" y="1149541"/>
                    </a:cubicBezTo>
                    <a:cubicBezTo>
                      <a:pt x="1458521" y="1135999"/>
                      <a:pt x="1422429" y="1122722"/>
                      <a:pt x="1386538" y="1108847"/>
                    </a:cubicBezTo>
                    <a:cubicBezTo>
                      <a:pt x="1282934" y="1068953"/>
                      <a:pt x="1179331" y="1029192"/>
                      <a:pt x="1075927" y="988832"/>
                    </a:cubicBezTo>
                    <a:cubicBezTo>
                      <a:pt x="953243" y="940999"/>
                      <a:pt x="830893" y="892433"/>
                      <a:pt x="708210" y="844600"/>
                    </a:cubicBezTo>
                    <a:cubicBezTo>
                      <a:pt x="591330" y="799103"/>
                      <a:pt x="474184" y="754205"/>
                      <a:pt x="357171" y="708908"/>
                    </a:cubicBezTo>
                    <a:cubicBezTo>
                      <a:pt x="298331" y="686159"/>
                      <a:pt x="239291" y="663944"/>
                      <a:pt x="180918" y="639994"/>
                    </a:cubicBezTo>
                    <a:cubicBezTo>
                      <a:pt x="153699" y="628853"/>
                      <a:pt x="142759" y="600834"/>
                      <a:pt x="126881" y="578752"/>
                    </a:cubicBezTo>
                    <a:cubicBezTo>
                      <a:pt x="75579" y="507237"/>
                      <a:pt x="39622" y="428050"/>
                      <a:pt x="18407" y="342725"/>
                    </a:cubicBezTo>
                    <a:cubicBezTo>
                      <a:pt x="-3007" y="256667"/>
                      <a:pt x="-6743" y="169674"/>
                      <a:pt x="12537" y="82348"/>
                    </a:cubicBezTo>
                    <a:cubicBezTo>
                      <a:pt x="18341" y="56130"/>
                      <a:pt x="24078" y="29779"/>
                      <a:pt x="34218" y="4628"/>
                    </a:cubicBezTo>
                    <a:close/>
                  </a:path>
                </a:pathLst>
              </a:custGeom>
              <a:solidFill>
                <a:srgbClr val="FCF9F0"/>
              </a:solidFill>
              <a:ln w="6663" cap="flat">
                <a:noFill/>
                <a:prstDash val="solid"/>
                <a:miter/>
              </a:ln>
            </p:spPr>
            <p:txBody>
              <a:bodyPr rtlCol="0" anchor="ctr"/>
              <a:lstStyle/>
              <a:p>
                <a:endParaRPr lang="ko-KR" altLang="en-US"/>
              </a:p>
            </p:txBody>
          </p:sp>
          <p:sp>
            <p:nvSpPr>
              <p:cNvPr id="97" name="자유형: 도형 96">
                <a:extLst>
                  <a:ext uri="{FF2B5EF4-FFF2-40B4-BE49-F238E27FC236}">
                    <a16:creationId xmlns:a16="http://schemas.microsoft.com/office/drawing/2014/main" id="{55FD2EBB-648C-48CC-BEE4-223159B95093}"/>
                  </a:ext>
                </a:extLst>
              </p:cNvPr>
              <p:cNvSpPr/>
              <p:nvPr/>
            </p:nvSpPr>
            <p:spPr>
              <a:xfrm>
                <a:off x="3244326" y="3309118"/>
                <a:ext cx="5808552" cy="1969273"/>
              </a:xfrm>
              <a:custGeom>
                <a:avLst/>
                <a:gdLst>
                  <a:gd name="connsiteX0" fmla="*/ 5808553 w 5808552"/>
                  <a:gd name="connsiteY0" fmla="*/ 0 h 1969273"/>
                  <a:gd name="connsiteX1" fmla="*/ 2161337 w 5808552"/>
                  <a:gd name="connsiteY1" fmla="*/ 1178735 h 1969273"/>
                  <a:gd name="connsiteX2" fmla="*/ 2046859 w 5808552"/>
                  <a:gd name="connsiteY2" fmla="*/ 1180203 h 1969273"/>
                  <a:gd name="connsiteX3" fmla="*/ 118681 w 5808552"/>
                  <a:gd name="connsiteY3" fmla="*/ 384662 h 1969273"/>
                  <a:gd name="connsiteX4" fmla="*/ 98867 w 5808552"/>
                  <a:gd name="connsiteY4" fmla="*/ 389465 h 1969273"/>
                  <a:gd name="connsiteX5" fmla="*/ 36091 w 5808552"/>
                  <a:gd name="connsiteY5" fmla="*/ 493603 h 1969273"/>
                  <a:gd name="connsiteX6" fmla="*/ 36091 w 5808552"/>
                  <a:gd name="connsiteY6" fmla="*/ 493603 h 1969273"/>
                  <a:gd name="connsiteX7" fmla="*/ 36091 w 5808552"/>
                  <a:gd name="connsiteY7" fmla="*/ 493603 h 1969273"/>
                  <a:gd name="connsiteX8" fmla="*/ 0 w 5808552"/>
                  <a:gd name="connsiteY8" fmla="*/ 573590 h 1969273"/>
                  <a:gd name="connsiteX9" fmla="*/ 1982282 w 5808552"/>
                  <a:gd name="connsiteY9" fmla="*/ 1414362 h 1969273"/>
                  <a:gd name="connsiteX10" fmla="*/ 1998894 w 5808552"/>
                  <a:gd name="connsiteY10" fmla="*/ 1435844 h 1969273"/>
                  <a:gd name="connsiteX11" fmla="*/ 2000295 w 5808552"/>
                  <a:gd name="connsiteY11" fmla="*/ 1615233 h 1969273"/>
                  <a:gd name="connsiteX12" fmla="*/ 2062870 w 5808552"/>
                  <a:gd name="connsiteY12" fmla="*/ 1951662 h 1969273"/>
                  <a:gd name="connsiteX13" fmla="*/ 2105299 w 5808552"/>
                  <a:gd name="connsiteY13" fmla="*/ 1969273 h 1969273"/>
                  <a:gd name="connsiteX14" fmla="*/ 2095960 w 5808552"/>
                  <a:gd name="connsiteY14" fmla="*/ 1947992 h 1969273"/>
                  <a:gd name="connsiteX15" fmla="*/ 2054398 w 5808552"/>
                  <a:gd name="connsiteY15" fmla="*/ 1772273 h 1969273"/>
                  <a:gd name="connsiteX16" fmla="*/ 2034118 w 5808552"/>
                  <a:gd name="connsiteY16" fmla="*/ 1604425 h 1969273"/>
                  <a:gd name="connsiteX17" fmla="*/ 2031449 w 5808552"/>
                  <a:gd name="connsiteY17" fmla="*/ 1443849 h 1969273"/>
                  <a:gd name="connsiteX18" fmla="*/ 2050462 w 5808552"/>
                  <a:gd name="connsiteY18" fmla="*/ 1411027 h 1969273"/>
                  <a:gd name="connsiteX19" fmla="*/ 5780333 w 5808552"/>
                  <a:gd name="connsiteY19" fmla="*/ 153238 h 1969273"/>
                  <a:gd name="connsiteX20" fmla="*/ 5808553 w 5808552"/>
                  <a:gd name="connsiteY20" fmla="*/ 0 h 196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8552" h="1969273">
                    <a:moveTo>
                      <a:pt x="5808553" y="0"/>
                    </a:moveTo>
                    <a:cubicBezTo>
                      <a:pt x="5776864" y="9607"/>
                      <a:pt x="2220244" y="1156053"/>
                      <a:pt x="2161337" y="1178735"/>
                    </a:cubicBezTo>
                    <a:cubicBezTo>
                      <a:pt x="2121844" y="1193946"/>
                      <a:pt x="2087621" y="1198216"/>
                      <a:pt x="2046859" y="1180203"/>
                    </a:cubicBezTo>
                    <a:cubicBezTo>
                      <a:pt x="1933382" y="1130036"/>
                      <a:pt x="176787" y="409078"/>
                      <a:pt x="118681" y="384662"/>
                    </a:cubicBezTo>
                    <a:cubicBezTo>
                      <a:pt x="110809" y="381393"/>
                      <a:pt x="104938" y="381193"/>
                      <a:pt x="98867" y="389465"/>
                    </a:cubicBezTo>
                    <a:cubicBezTo>
                      <a:pt x="74851" y="422354"/>
                      <a:pt x="51435" y="455510"/>
                      <a:pt x="36091" y="493603"/>
                    </a:cubicBezTo>
                    <a:lnTo>
                      <a:pt x="36091" y="493603"/>
                    </a:lnTo>
                    <a:cubicBezTo>
                      <a:pt x="36091" y="493603"/>
                      <a:pt x="36091" y="493603"/>
                      <a:pt x="36091" y="493603"/>
                    </a:cubicBezTo>
                    <a:cubicBezTo>
                      <a:pt x="18813" y="517886"/>
                      <a:pt x="10207" y="546105"/>
                      <a:pt x="0" y="573590"/>
                    </a:cubicBezTo>
                    <a:cubicBezTo>
                      <a:pt x="11007" y="577126"/>
                      <a:pt x="1927779" y="1389479"/>
                      <a:pt x="1982282" y="1414362"/>
                    </a:cubicBezTo>
                    <a:cubicBezTo>
                      <a:pt x="1991956" y="1418766"/>
                      <a:pt x="1999827" y="1422301"/>
                      <a:pt x="1998894" y="1435844"/>
                    </a:cubicBezTo>
                    <a:cubicBezTo>
                      <a:pt x="1995024" y="1495618"/>
                      <a:pt x="1996292" y="1555258"/>
                      <a:pt x="2000295" y="1615233"/>
                    </a:cubicBezTo>
                    <a:cubicBezTo>
                      <a:pt x="2007966" y="1730044"/>
                      <a:pt x="2033050" y="1841186"/>
                      <a:pt x="2062870" y="1951662"/>
                    </a:cubicBezTo>
                    <a:cubicBezTo>
                      <a:pt x="2075346" y="1961468"/>
                      <a:pt x="2091223" y="1963269"/>
                      <a:pt x="2105299" y="1969273"/>
                    </a:cubicBezTo>
                    <a:cubicBezTo>
                      <a:pt x="2102164" y="1962202"/>
                      <a:pt x="2098228" y="1955331"/>
                      <a:pt x="2095960" y="1947992"/>
                    </a:cubicBezTo>
                    <a:cubicBezTo>
                      <a:pt x="2078147" y="1890353"/>
                      <a:pt x="2066073" y="1831313"/>
                      <a:pt x="2054398" y="1772273"/>
                    </a:cubicBezTo>
                    <a:cubicBezTo>
                      <a:pt x="2043457" y="1716902"/>
                      <a:pt x="2039254" y="1660664"/>
                      <a:pt x="2034118" y="1604425"/>
                    </a:cubicBezTo>
                    <a:cubicBezTo>
                      <a:pt x="2029181" y="1550722"/>
                      <a:pt x="2032183" y="1497352"/>
                      <a:pt x="2031449" y="1443849"/>
                    </a:cubicBezTo>
                    <a:cubicBezTo>
                      <a:pt x="2031249" y="1431374"/>
                      <a:pt x="2032183" y="1416764"/>
                      <a:pt x="2050462" y="1411027"/>
                    </a:cubicBezTo>
                    <a:cubicBezTo>
                      <a:pt x="2107101" y="1393148"/>
                      <a:pt x="5750380" y="172117"/>
                      <a:pt x="5780333" y="153238"/>
                    </a:cubicBezTo>
                    <a:cubicBezTo>
                      <a:pt x="5805017" y="97133"/>
                      <a:pt x="5798346" y="50434"/>
                      <a:pt x="5808553" y="0"/>
                    </a:cubicBezTo>
                    <a:close/>
                  </a:path>
                </a:pathLst>
              </a:custGeom>
              <a:solidFill>
                <a:srgbClr val="F3EDDF"/>
              </a:solidFill>
              <a:ln w="6663" cap="flat">
                <a:noFill/>
                <a:prstDash val="solid"/>
                <a:miter/>
              </a:ln>
            </p:spPr>
            <p:txBody>
              <a:bodyPr rtlCol="0" anchor="ctr"/>
              <a:lstStyle/>
              <a:p>
                <a:endParaRPr lang="ko-KR" altLang="en-US"/>
              </a:p>
            </p:txBody>
          </p:sp>
        </p:grpSp>
        <p:grpSp>
          <p:nvGrpSpPr>
            <p:cNvPr id="75" name="그룹 74">
              <a:extLst>
                <a:ext uri="{FF2B5EF4-FFF2-40B4-BE49-F238E27FC236}">
                  <a16:creationId xmlns:a16="http://schemas.microsoft.com/office/drawing/2014/main" id="{5DE29DBF-B5A6-4E15-9DC5-6F93C0D51F21}"/>
                </a:ext>
              </a:extLst>
            </p:cNvPr>
            <p:cNvGrpSpPr/>
            <p:nvPr/>
          </p:nvGrpSpPr>
          <p:grpSpPr>
            <a:xfrm>
              <a:off x="3534039" y="1369064"/>
              <a:ext cx="5635037" cy="2508265"/>
              <a:chOff x="3534039" y="1369064"/>
              <a:chExt cx="5635037" cy="2508265"/>
            </a:xfrm>
          </p:grpSpPr>
          <p:sp>
            <p:nvSpPr>
              <p:cNvPr id="88" name="자유형: 도형 87">
                <a:extLst>
                  <a:ext uri="{FF2B5EF4-FFF2-40B4-BE49-F238E27FC236}">
                    <a16:creationId xmlns:a16="http://schemas.microsoft.com/office/drawing/2014/main" id="{62C5D06E-A1A7-4EB0-9885-735E406D053B}"/>
                  </a:ext>
                </a:extLst>
              </p:cNvPr>
              <p:cNvSpPr/>
              <p:nvPr/>
            </p:nvSpPr>
            <p:spPr>
              <a:xfrm>
                <a:off x="3723052" y="1369064"/>
                <a:ext cx="5387532" cy="1458392"/>
              </a:xfrm>
              <a:custGeom>
                <a:avLst/>
                <a:gdLst>
                  <a:gd name="connsiteX0" fmla="*/ 0 w 5387532"/>
                  <a:gd name="connsiteY0" fmla="*/ 887804 h 1458392"/>
                  <a:gd name="connsiteX1" fmla="*/ 2437992 w 5387532"/>
                  <a:gd name="connsiteY1" fmla="*/ 1458392 h 1458392"/>
                  <a:gd name="connsiteX2" fmla="*/ 5387533 w 5387532"/>
                  <a:gd name="connsiteY2" fmla="*/ 369185 h 1458392"/>
                  <a:gd name="connsiteX3" fmla="*/ 2682092 w 5387532"/>
                  <a:gd name="connsiteY3" fmla="*/ 0 h 1458392"/>
                </a:gdLst>
                <a:ahLst/>
                <a:cxnLst>
                  <a:cxn ang="0">
                    <a:pos x="connsiteX0" y="connsiteY0"/>
                  </a:cxn>
                  <a:cxn ang="0">
                    <a:pos x="connsiteX1" y="connsiteY1"/>
                  </a:cxn>
                  <a:cxn ang="0">
                    <a:pos x="connsiteX2" y="connsiteY2"/>
                  </a:cxn>
                  <a:cxn ang="0">
                    <a:pos x="connsiteX3" y="connsiteY3"/>
                  </a:cxn>
                </a:cxnLst>
                <a:rect l="l" t="t" r="r" b="b"/>
                <a:pathLst>
                  <a:path w="5387532" h="1458392">
                    <a:moveTo>
                      <a:pt x="0" y="887804"/>
                    </a:moveTo>
                    <a:lnTo>
                      <a:pt x="2437992" y="1458392"/>
                    </a:lnTo>
                    <a:lnTo>
                      <a:pt x="5387533" y="369185"/>
                    </a:lnTo>
                    <a:lnTo>
                      <a:pt x="2682092" y="0"/>
                    </a:lnTo>
                    <a:close/>
                  </a:path>
                </a:pathLst>
              </a:custGeom>
              <a:solidFill>
                <a:schemeClr val="accent4"/>
              </a:solidFill>
              <a:ln w="6663" cap="flat">
                <a:no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id="{043424F1-2F6A-44A1-ABE1-2714FC6D45AE}"/>
                  </a:ext>
                </a:extLst>
              </p:cNvPr>
              <p:cNvSpPr/>
              <p:nvPr/>
            </p:nvSpPr>
            <p:spPr>
              <a:xfrm>
                <a:off x="6118039" y="2034838"/>
                <a:ext cx="2949701" cy="1700045"/>
              </a:xfrm>
              <a:custGeom>
                <a:avLst/>
                <a:gdLst>
                  <a:gd name="connsiteX0" fmla="*/ 2881803 w 2949701"/>
                  <a:gd name="connsiteY0" fmla="*/ 144244 h 1700045"/>
                  <a:gd name="connsiteX1" fmla="*/ 2894812 w 2949701"/>
                  <a:gd name="connsiteY1" fmla="*/ 380272 h 1700045"/>
                  <a:gd name="connsiteX2" fmla="*/ 2949182 w 2949701"/>
                  <a:gd name="connsiteY2" fmla="*/ 614765 h 1700045"/>
                  <a:gd name="connsiteX3" fmla="*/ 103713 w 2949701"/>
                  <a:gd name="connsiteY3" fmla="*/ 1694299 h 1700045"/>
                  <a:gd name="connsiteX4" fmla="*/ 58615 w 2949701"/>
                  <a:gd name="connsiteY4" fmla="*/ 1695367 h 1700045"/>
                  <a:gd name="connsiteX5" fmla="*/ 57014 w 2949701"/>
                  <a:gd name="connsiteY5" fmla="*/ 1688428 h 1700045"/>
                  <a:gd name="connsiteX6" fmla="*/ 6447 w 2949701"/>
                  <a:gd name="connsiteY6" fmla="*/ 1362874 h 1700045"/>
                  <a:gd name="connsiteX7" fmla="*/ 643 w 2949701"/>
                  <a:gd name="connsiteY7" fmla="*/ 1097093 h 1700045"/>
                  <a:gd name="connsiteX8" fmla="*/ 25993 w 2949701"/>
                  <a:gd name="connsiteY8" fmla="*/ 1062536 h 1700045"/>
                  <a:gd name="connsiteX9" fmla="*/ 2868394 w 2949701"/>
                  <a:gd name="connsiteY9" fmla="*/ 4816 h 1700045"/>
                  <a:gd name="connsiteX10" fmla="*/ 2897347 w 2949701"/>
                  <a:gd name="connsiteY10" fmla="*/ 3282 h 1700045"/>
                  <a:gd name="connsiteX11" fmla="*/ 2881803 w 2949701"/>
                  <a:gd name="connsiteY11" fmla="*/ 144244 h 170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9701" h="1700045">
                    <a:moveTo>
                      <a:pt x="2881803" y="144244"/>
                    </a:moveTo>
                    <a:cubicBezTo>
                      <a:pt x="2880069" y="223232"/>
                      <a:pt x="2882337" y="302152"/>
                      <a:pt x="2894812" y="380272"/>
                    </a:cubicBezTo>
                    <a:cubicBezTo>
                      <a:pt x="2898415" y="403020"/>
                      <a:pt x="2955720" y="610295"/>
                      <a:pt x="2949182" y="614765"/>
                    </a:cubicBezTo>
                    <a:cubicBezTo>
                      <a:pt x="2917828" y="636179"/>
                      <a:pt x="345878" y="1602170"/>
                      <a:pt x="103713" y="1694299"/>
                    </a:cubicBezTo>
                    <a:cubicBezTo>
                      <a:pt x="88903" y="1699903"/>
                      <a:pt x="73826" y="1703306"/>
                      <a:pt x="58615" y="1695367"/>
                    </a:cubicBezTo>
                    <a:cubicBezTo>
                      <a:pt x="56948" y="1693299"/>
                      <a:pt x="56414" y="1691030"/>
                      <a:pt x="57014" y="1688428"/>
                    </a:cubicBezTo>
                    <a:cubicBezTo>
                      <a:pt x="62952" y="1679556"/>
                      <a:pt x="16920" y="1463476"/>
                      <a:pt x="6447" y="1362874"/>
                    </a:cubicBezTo>
                    <a:cubicBezTo>
                      <a:pt x="-2760" y="1274614"/>
                      <a:pt x="576" y="1185753"/>
                      <a:pt x="643" y="1097093"/>
                    </a:cubicBezTo>
                    <a:cubicBezTo>
                      <a:pt x="643" y="1079014"/>
                      <a:pt x="9182" y="1068874"/>
                      <a:pt x="25993" y="1062536"/>
                    </a:cubicBezTo>
                    <a:cubicBezTo>
                      <a:pt x="165755" y="1009967"/>
                      <a:pt x="2827366" y="19360"/>
                      <a:pt x="2868394" y="4816"/>
                    </a:cubicBezTo>
                    <a:cubicBezTo>
                      <a:pt x="2877601" y="1547"/>
                      <a:pt x="2887340" y="-3323"/>
                      <a:pt x="2897347" y="3282"/>
                    </a:cubicBezTo>
                    <a:cubicBezTo>
                      <a:pt x="2897280" y="9486"/>
                      <a:pt x="2882337" y="118427"/>
                      <a:pt x="2881803" y="144244"/>
                    </a:cubicBezTo>
                    <a:close/>
                  </a:path>
                </a:pathLst>
              </a:custGeom>
              <a:solidFill>
                <a:srgbClr val="FAF7EE"/>
              </a:solidFill>
              <a:ln w="6663" cap="flat">
                <a:noFill/>
                <a:prstDash val="solid"/>
                <a:miter/>
              </a:ln>
            </p:spPr>
            <p:txBody>
              <a:bodyPr rtlCol="0" anchor="ctr"/>
              <a:lstStyle/>
              <a:p>
                <a:endParaRPr lang="ko-KR" altLang="en-US"/>
              </a:p>
            </p:txBody>
          </p:sp>
          <p:sp>
            <p:nvSpPr>
              <p:cNvPr id="90" name="자유형: 도형 89">
                <a:extLst>
                  <a:ext uri="{FF2B5EF4-FFF2-40B4-BE49-F238E27FC236}">
                    <a16:creationId xmlns:a16="http://schemas.microsoft.com/office/drawing/2014/main" id="{6DD209E0-A0FC-4262-9CF3-390691551A0F}"/>
                  </a:ext>
                </a:extLst>
              </p:cNvPr>
              <p:cNvSpPr/>
              <p:nvPr/>
            </p:nvSpPr>
            <p:spPr>
              <a:xfrm>
                <a:off x="3534039" y="1731248"/>
                <a:ext cx="5635037" cy="2146081"/>
              </a:xfrm>
              <a:custGeom>
                <a:avLst/>
                <a:gdLst>
                  <a:gd name="connsiteX0" fmla="*/ 2642149 w 5635037"/>
                  <a:gd name="connsiteY0" fmla="*/ 1996489 h 2146081"/>
                  <a:gd name="connsiteX1" fmla="*/ 2691982 w 5635037"/>
                  <a:gd name="connsiteY1" fmla="*/ 1989550 h 2146081"/>
                  <a:gd name="connsiteX2" fmla="*/ 5533249 w 5635037"/>
                  <a:gd name="connsiteY2" fmla="*/ 914285 h 2146081"/>
                  <a:gd name="connsiteX3" fmla="*/ 5616706 w 5635037"/>
                  <a:gd name="connsiteY3" fmla="*/ 951177 h 2146081"/>
                  <a:gd name="connsiteX4" fmla="*/ 5622043 w 5635037"/>
                  <a:gd name="connsiteY4" fmla="*/ 974793 h 2146081"/>
                  <a:gd name="connsiteX5" fmla="*/ 5546858 w 5635037"/>
                  <a:gd name="connsiteY5" fmla="*/ 1059518 h 2146081"/>
                  <a:gd name="connsiteX6" fmla="*/ 2707727 w 5635037"/>
                  <a:gd name="connsiteY6" fmla="*/ 2131114 h 2146081"/>
                  <a:gd name="connsiteX7" fmla="*/ 2661095 w 5635037"/>
                  <a:gd name="connsiteY7" fmla="*/ 2145990 h 2146081"/>
                  <a:gd name="connsiteX8" fmla="*/ 2637412 w 5635037"/>
                  <a:gd name="connsiteY8" fmla="*/ 2137451 h 2146081"/>
                  <a:gd name="connsiteX9" fmla="*/ 152721 w 5635037"/>
                  <a:gd name="connsiteY9" fmla="*/ 1530638 h 2146081"/>
                  <a:gd name="connsiteX10" fmla="*/ 118364 w 5635037"/>
                  <a:gd name="connsiteY10" fmla="*/ 1503620 h 2146081"/>
                  <a:gd name="connsiteX11" fmla="*/ 2819 w 5635037"/>
                  <a:gd name="connsiteY11" fmla="*/ 1098811 h 2146081"/>
                  <a:gd name="connsiteX12" fmla="*/ 191214 w 5635037"/>
                  <a:gd name="connsiteY12" fmla="*/ 524420 h 2146081"/>
                  <a:gd name="connsiteX13" fmla="*/ 232509 w 5635037"/>
                  <a:gd name="connsiteY13" fmla="*/ 521552 h 2146081"/>
                  <a:gd name="connsiteX14" fmla="*/ 2589179 w 5635037"/>
                  <a:gd name="connsiteY14" fmla="*/ 1086669 h 2146081"/>
                  <a:gd name="connsiteX15" fmla="*/ 2648419 w 5635037"/>
                  <a:gd name="connsiteY15" fmla="*/ 1083000 h 2146081"/>
                  <a:gd name="connsiteX16" fmla="*/ 5541588 w 5635037"/>
                  <a:gd name="connsiteY16" fmla="*/ 6534 h 2146081"/>
                  <a:gd name="connsiteX17" fmla="*/ 5611569 w 5635037"/>
                  <a:gd name="connsiteY17" fmla="*/ 18543 h 2146081"/>
                  <a:gd name="connsiteX18" fmla="*/ 5631716 w 5635037"/>
                  <a:gd name="connsiteY18" fmla="*/ 59504 h 2146081"/>
                  <a:gd name="connsiteX19" fmla="*/ 5588620 w 5635037"/>
                  <a:gd name="connsiteY19" fmla="*/ 138624 h 2146081"/>
                  <a:gd name="connsiteX20" fmla="*/ 2655958 w 5635037"/>
                  <a:gd name="connsiteY20" fmla="*/ 1232102 h 2146081"/>
                  <a:gd name="connsiteX21" fmla="*/ 2594716 w 5635037"/>
                  <a:gd name="connsiteY21" fmla="*/ 1235771 h 2146081"/>
                  <a:gd name="connsiteX22" fmla="*/ 277940 w 5635037"/>
                  <a:gd name="connsiteY22" fmla="*/ 679192 h 2146081"/>
                  <a:gd name="connsiteX23" fmla="*/ 231375 w 5635037"/>
                  <a:gd name="connsiteY23" fmla="*/ 697671 h 2146081"/>
                  <a:gd name="connsiteX24" fmla="*/ 177271 w 5635037"/>
                  <a:gd name="connsiteY24" fmla="*/ 800808 h 2146081"/>
                  <a:gd name="connsiteX25" fmla="*/ 136043 w 5635037"/>
                  <a:gd name="connsiteY25" fmla="*/ 978329 h 2146081"/>
                  <a:gd name="connsiteX26" fmla="*/ 135910 w 5635037"/>
                  <a:gd name="connsiteY26" fmla="*/ 1091406 h 2146081"/>
                  <a:gd name="connsiteX27" fmla="*/ 206358 w 5635037"/>
                  <a:gd name="connsiteY27" fmla="*/ 1373131 h 2146081"/>
                  <a:gd name="connsiteX28" fmla="*/ 241582 w 5635037"/>
                  <a:gd name="connsiteY28" fmla="*/ 1403352 h 2146081"/>
                  <a:gd name="connsiteX29" fmla="*/ 2606124 w 5635037"/>
                  <a:gd name="connsiteY29" fmla="*/ 1981545 h 2146081"/>
                  <a:gd name="connsiteX30" fmla="*/ 2642149 w 5635037"/>
                  <a:gd name="connsiteY30" fmla="*/ 1996489 h 214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35037" h="2146081">
                    <a:moveTo>
                      <a:pt x="2642149" y="1996489"/>
                    </a:moveTo>
                    <a:cubicBezTo>
                      <a:pt x="2659427" y="1998824"/>
                      <a:pt x="2675371" y="1995888"/>
                      <a:pt x="2691982" y="1989550"/>
                    </a:cubicBezTo>
                    <a:cubicBezTo>
                      <a:pt x="3012200" y="1867934"/>
                      <a:pt x="5465203" y="940437"/>
                      <a:pt x="5533249" y="914285"/>
                    </a:cubicBezTo>
                    <a:cubicBezTo>
                      <a:pt x="5567606" y="894539"/>
                      <a:pt x="5607033" y="911950"/>
                      <a:pt x="5616706" y="951177"/>
                    </a:cubicBezTo>
                    <a:cubicBezTo>
                      <a:pt x="5616706" y="954913"/>
                      <a:pt x="5621976" y="973192"/>
                      <a:pt x="5622043" y="974793"/>
                    </a:cubicBezTo>
                    <a:cubicBezTo>
                      <a:pt x="5632383" y="1029831"/>
                      <a:pt x="5589154" y="1044040"/>
                      <a:pt x="5546858" y="1059518"/>
                    </a:cubicBezTo>
                    <a:cubicBezTo>
                      <a:pt x="5475477" y="1085736"/>
                      <a:pt x="2929011" y="2051726"/>
                      <a:pt x="2707727" y="2131114"/>
                    </a:cubicBezTo>
                    <a:cubicBezTo>
                      <a:pt x="2692383" y="2136584"/>
                      <a:pt x="2676639" y="2141054"/>
                      <a:pt x="2661095" y="2145990"/>
                    </a:cubicBezTo>
                    <a:cubicBezTo>
                      <a:pt x="2657693" y="2147058"/>
                      <a:pt x="2641281" y="2138385"/>
                      <a:pt x="2637412" y="2137451"/>
                    </a:cubicBezTo>
                    <a:cubicBezTo>
                      <a:pt x="2621935" y="2133715"/>
                      <a:pt x="287346" y="1562994"/>
                      <a:pt x="152721" y="1530638"/>
                    </a:cubicBezTo>
                    <a:cubicBezTo>
                      <a:pt x="136043" y="1526636"/>
                      <a:pt x="126170" y="1518897"/>
                      <a:pt x="118364" y="1503620"/>
                    </a:cubicBezTo>
                    <a:cubicBezTo>
                      <a:pt x="53454" y="1376133"/>
                      <a:pt x="14094" y="1241642"/>
                      <a:pt x="2819" y="1098811"/>
                    </a:cubicBezTo>
                    <a:cubicBezTo>
                      <a:pt x="-14326" y="880996"/>
                      <a:pt x="46516" y="689199"/>
                      <a:pt x="191214" y="524420"/>
                    </a:cubicBezTo>
                    <a:cubicBezTo>
                      <a:pt x="206091" y="507475"/>
                      <a:pt x="218499" y="517816"/>
                      <a:pt x="232509" y="521552"/>
                    </a:cubicBezTo>
                    <a:cubicBezTo>
                      <a:pt x="326439" y="539697"/>
                      <a:pt x="2324599" y="1022893"/>
                      <a:pt x="2589179" y="1086669"/>
                    </a:cubicBezTo>
                    <a:cubicBezTo>
                      <a:pt x="2609593" y="1091606"/>
                      <a:pt x="2628539" y="1090472"/>
                      <a:pt x="2648419" y="1083000"/>
                    </a:cubicBezTo>
                    <a:cubicBezTo>
                      <a:pt x="2853759" y="1006215"/>
                      <a:pt x="5341786" y="80451"/>
                      <a:pt x="5541588" y="6534"/>
                    </a:cubicBezTo>
                    <a:cubicBezTo>
                      <a:pt x="5569207" y="-5407"/>
                      <a:pt x="5596492" y="-737"/>
                      <a:pt x="5611569" y="18543"/>
                    </a:cubicBezTo>
                    <a:cubicBezTo>
                      <a:pt x="5620108" y="31351"/>
                      <a:pt x="5627981" y="44427"/>
                      <a:pt x="5631716" y="59504"/>
                    </a:cubicBezTo>
                    <a:cubicBezTo>
                      <a:pt x="5641990" y="87123"/>
                      <a:pt x="5628648" y="120479"/>
                      <a:pt x="5588620" y="138624"/>
                    </a:cubicBezTo>
                    <a:cubicBezTo>
                      <a:pt x="5587086" y="138891"/>
                      <a:pt x="2810930" y="1173595"/>
                      <a:pt x="2655958" y="1232102"/>
                    </a:cubicBezTo>
                    <a:cubicBezTo>
                      <a:pt x="2635277" y="1239907"/>
                      <a:pt x="2616131" y="1240908"/>
                      <a:pt x="2594716" y="1235771"/>
                    </a:cubicBezTo>
                    <a:cubicBezTo>
                      <a:pt x="2317061" y="1169326"/>
                      <a:pt x="340916" y="696604"/>
                      <a:pt x="277940" y="679192"/>
                    </a:cubicBezTo>
                    <a:cubicBezTo>
                      <a:pt x="256058" y="673121"/>
                      <a:pt x="242983" y="679059"/>
                      <a:pt x="231375" y="697671"/>
                    </a:cubicBezTo>
                    <a:cubicBezTo>
                      <a:pt x="210761" y="730760"/>
                      <a:pt x="190747" y="763983"/>
                      <a:pt x="177271" y="800808"/>
                    </a:cubicBezTo>
                    <a:cubicBezTo>
                      <a:pt x="153121" y="857580"/>
                      <a:pt x="140179" y="916887"/>
                      <a:pt x="136043" y="978329"/>
                    </a:cubicBezTo>
                    <a:cubicBezTo>
                      <a:pt x="135509" y="986334"/>
                      <a:pt x="135376" y="1083868"/>
                      <a:pt x="135910" y="1091406"/>
                    </a:cubicBezTo>
                    <a:cubicBezTo>
                      <a:pt x="142781" y="1189540"/>
                      <a:pt x="169599" y="1282536"/>
                      <a:pt x="206358" y="1373131"/>
                    </a:cubicBezTo>
                    <a:cubicBezTo>
                      <a:pt x="213162" y="1389942"/>
                      <a:pt x="224103" y="1399149"/>
                      <a:pt x="241582" y="1403352"/>
                    </a:cubicBezTo>
                    <a:cubicBezTo>
                      <a:pt x="405026" y="1442378"/>
                      <a:pt x="2526336" y="1960598"/>
                      <a:pt x="2606124" y="1981545"/>
                    </a:cubicBezTo>
                    <a:cubicBezTo>
                      <a:pt x="2618666" y="1984947"/>
                      <a:pt x="2632542" y="1985748"/>
                      <a:pt x="2642149" y="1996489"/>
                    </a:cubicBezTo>
                    <a:close/>
                  </a:path>
                </a:pathLst>
              </a:custGeom>
              <a:solidFill>
                <a:schemeClr val="accent4">
                  <a:lumMod val="75000"/>
                </a:schemeClr>
              </a:solidFill>
              <a:ln w="6663" cap="flat">
                <a:noFill/>
                <a:prstDash val="solid"/>
                <a:miter/>
              </a:ln>
            </p:spPr>
            <p:txBody>
              <a:bodyPr rtlCol="0" anchor="ctr"/>
              <a:lstStyle/>
              <a:p>
                <a:endParaRPr lang="ko-KR" altLang="en-US"/>
              </a:p>
            </p:txBody>
          </p:sp>
          <p:sp>
            <p:nvSpPr>
              <p:cNvPr id="91" name="자유형: 도형 90">
                <a:extLst>
                  <a:ext uri="{FF2B5EF4-FFF2-40B4-BE49-F238E27FC236}">
                    <a16:creationId xmlns:a16="http://schemas.microsoft.com/office/drawing/2014/main" id="{871C5978-3CC3-490E-90DE-5BDA5EB14AAF}"/>
                  </a:ext>
                </a:extLst>
              </p:cNvPr>
              <p:cNvSpPr/>
              <p:nvPr/>
            </p:nvSpPr>
            <p:spPr>
              <a:xfrm>
                <a:off x="3706574" y="1898358"/>
                <a:ext cx="5347038" cy="1825508"/>
              </a:xfrm>
              <a:custGeom>
                <a:avLst/>
                <a:gdLst>
                  <a:gd name="connsiteX0" fmla="*/ 0 w 5347038"/>
                  <a:gd name="connsiteY0" fmla="*/ 630362 h 1825508"/>
                  <a:gd name="connsiteX1" fmla="*/ 64310 w 5347038"/>
                  <a:gd name="connsiteY1" fmla="*/ 511948 h 1825508"/>
                  <a:gd name="connsiteX2" fmla="*/ 91929 w 5347038"/>
                  <a:gd name="connsiteY2" fmla="*/ 502675 h 1825508"/>
                  <a:gd name="connsiteX3" fmla="*/ 2432322 w 5347038"/>
                  <a:gd name="connsiteY3" fmla="*/ 1064791 h 1825508"/>
                  <a:gd name="connsiteX4" fmla="*/ 2472816 w 5347038"/>
                  <a:gd name="connsiteY4" fmla="*/ 1062456 h 1825508"/>
                  <a:gd name="connsiteX5" fmla="*/ 5341635 w 5347038"/>
                  <a:gd name="connsiteY5" fmla="*/ 0 h 1825508"/>
                  <a:gd name="connsiteX6" fmla="*/ 5346172 w 5347038"/>
                  <a:gd name="connsiteY6" fmla="*/ 8939 h 1825508"/>
                  <a:gd name="connsiteX7" fmla="*/ 5308746 w 5347038"/>
                  <a:gd name="connsiteY7" fmla="*/ 139695 h 1825508"/>
                  <a:gd name="connsiteX8" fmla="*/ 5308679 w 5347038"/>
                  <a:gd name="connsiteY8" fmla="*/ 139628 h 1825508"/>
                  <a:gd name="connsiteX9" fmla="*/ 2437059 w 5347038"/>
                  <a:gd name="connsiteY9" fmla="*/ 1205220 h 1825508"/>
                  <a:gd name="connsiteX10" fmla="*/ 2417979 w 5347038"/>
                  <a:gd name="connsiteY10" fmla="*/ 1230104 h 1825508"/>
                  <a:gd name="connsiteX11" fmla="*/ 2419046 w 5347038"/>
                  <a:gd name="connsiteY11" fmla="*/ 1426104 h 1825508"/>
                  <a:gd name="connsiteX12" fmla="*/ 2439327 w 5347038"/>
                  <a:gd name="connsiteY12" fmla="*/ 1607761 h 1825508"/>
                  <a:gd name="connsiteX13" fmla="*/ 2480621 w 5347038"/>
                  <a:gd name="connsiteY13" fmla="*/ 1814301 h 1825508"/>
                  <a:gd name="connsiteX14" fmla="*/ 2469547 w 5347038"/>
                  <a:gd name="connsiteY14" fmla="*/ 1825509 h 1825508"/>
                  <a:gd name="connsiteX15" fmla="*/ 2441395 w 5347038"/>
                  <a:gd name="connsiteY15" fmla="*/ 1799424 h 1825508"/>
                  <a:gd name="connsiteX16" fmla="*/ 2396564 w 5347038"/>
                  <a:gd name="connsiteY16" fmla="*/ 1554191 h 1825508"/>
                  <a:gd name="connsiteX17" fmla="*/ 2383889 w 5347038"/>
                  <a:gd name="connsiteY17" fmla="*/ 1244580 h 1825508"/>
                  <a:gd name="connsiteX18" fmla="*/ 2357137 w 5347038"/>
                  <a:gd name="connsiteY18" fmla="*/ 1211157 h 1825508"/>
                  <a:gd name="connsiteX19" fmla="*/ 0 w 5347038"/>
                  <a:gd name="connsiteY19" fmla="*/ 630362 h 182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47038" h="1825508">
                    <a:moveTo>
                      <a:pt x="0" y="630362"/>
                    </a:moveTo>
                    <a:cubicBezTo>
                      <a:pt x="14677" y="587200"/>
                      <a:pt x="38960" y="549307"/>
                      <a:pt x="64310" y="511948"/>
                    </a:cubicBezTo>
                    <a:cubicBezTo>
                      <a:pt x="71315" y="501608"/>
                      <a:pt x="78987" y="499540"/>
                      <a:pt x="91929" y="502675"/>
                    </a:cubicBezTo>
                    <a:cubicBezTo>
                      <a:pt x="270651" y="546172"/>
                      <a:pt x="2258137" y="1022563"/>
                      <a:pt x="2432322" y="1064791"/>
                    </a:cubicBezTo>
                    <a:cubicBezTo>
                      <a:pt x="2446732" y="1068260"/>
                      <a:pt x="2459274" y="1067526"/>
                      <a:pt x="2472816" y="1062456"/>
                    </a:cubicBezTo>
                    <a:cubicBezTo>
                      <a:pt x="2740732" y="962722"/>
                      <a:pt x="5337833" y="467"/>
                      <a:pt x="5341635" y="0"/>
                    </a:cubicBezTo>
                    <a:cubicBezTo>
                      <a:pt x="5345437" y="1801"/>
                      <a:pt x="5348640" y="3936"/>
                      <a:pt x="5346172" y="8939"/>
                    </a:cubicBezTo>
                    <a:cubicBezTo>
                      <a:pt x="5341635" y="19413"/>
                      <a:pt x="5314950" y="129688"/>
                      <a:pt x="5308746" y="139695"/>
                    </a:cubicBezTo>
                    <a:cubicBezTo>
                      <a:pt x="5308746" y="139695"/>
                      <a:pt x="5308679" y="139628"/>
                      <a:pt x="5308679" y="139628"/>
                    </a:cubicBezTo>
                    <a:cubicBezTo>
                      <a:pt x="5224422" y="165379"/>
                      <a:pt x="2469614" y="1197949"/>
                      <a:pt x="2437059" y="1205220"/>
                    </a:cubicBezTo>
                    <a:cubicBezTo>
                      <a:pt x="2424316" y="1208022"/>
                      <a:pt x="2417845" y="1215627"/>
                      <a:pt x="2417979" y="1230104"/>
                    </a:cubicBezTo>
                    <a:cubicBezTo>
                      <a:pt x="2418579" y="1295415"/>
                      <a:pt x="2415444" y="1360926"/>
                      <a:pt x="2419046" y="1426104"/>
                    </a:cubicBezTo>
                    <a:cubicBezTo>
                      <a:pt x="2422449" y="1486812"/>
                      <a:pt x="2428586" y="1547520"/>
                      <a:pt x="2439327" y="1607761"/>
                    </a:cubicBezTo>
                    <a:cubicBezTo>
                      <a:pt x="2451668" y="1676941"/>
                      <a:pt x="2462409" y="1746389"/>
                      <a:pt x="2480621" y="1814301"/>
                    </a:cubicBezTo>
                    <a:cubicBezTo>
                      <a:pt x="2483890" y="1826509"/>
                      <a:pt x="2476485" y="1825042"/>
                      <a:pt x="2469547" y="1825509"/>
                    </a:cubicBezTo>
                    <a:cubicBezTo>
                      <a:pt x="2452736" y="1824842"/>
                      <a:pt x="2444597" y="1814702"/>
                      <a:pt x="2441395" y="1799424"/>
                    </a:cubicBezTo>
                    <a:cubicBezTo>
                      <a:pt x="2424316" y="1718102"/>
                      <a:pt x="2407505" y="1636780"/>
                      <a:pt x="2396564" y="1554191"/>
                    </a:cubicBezTo>
                    <a:cubicBezTo>
                      <a:pt x="2382888" y="1451188"/>
                      <a:pt x="2383155" y="1347984"/>
                      <a:pt x="2383889" y="1244580"/>
                    </a:cubicBezTo>
                    <a:cubicBezTo>
                      <a:pt x="2384022" y="1224633"/>
                      <a:pt x="2376551" y="1215761"/>
                      <a:pt x="2357137" y="1211157"/>
                    </a:cubicBezTo>
                    <a:cubicBezTo>
                      <a:pt x="2236122" y="1182738"/>
                      <a:pt x="18613" y="645372"/>
                      <a:pt x="0" y="630362"/>
                    </a:cubicBezTo>
                    <a:close/>
                  </a:path>
                </a:pathLst>
              </a:custGeom>
              <a:solidFill>
                <a:srgbClr val="F3EDDF"/>
              </a:solidFill>
              <a:ln w="6663" cap="flat">
                <a:noFill/>
                <a:prstDash val="solid"/>
                <a:miter/>
              </a:ln>
            </p:spPr>
            <p:txBody>
              <a:bodyPr rtlCol="0" anchor="ctr"/>
              <a:lstStyle/>
              <a:p>
                <a:endParaRPr lang="ko-KR" altLang="en-US"/>
              </a:p>
            </p:txBody>
          </p:sp>
          <p:sp>
            <p:nvSpPr>
              <p:cNvPr id="92" name="자유형: 도형 91">
                <a:extLst>
                  <a:ext uri="{FF2B5EF4-FFF2-40B4-BE49-F238E27FC236}">
                    <a16:creationId xmlns:a16="http://schemas.microsoft.com/office/drawing/2014/main" id="{670C4D48-1D88-4877-9361-B973254178AC}"/>
                  </a:ext>
                </a:extLst>
              </p:cNvPr>
              <p:cNvSpPr/>
              <p:nvPr/>
            </p:nvSpPr>
            <p:spPr>
              <a:xfrm>
                <a:off x="3658349" y="2528720"/>
                <a:ext cx="2517838" cy="1199016"/>
              </a:xfrm>
              <a:custGeom>
                <a:avLst/>
                <a:gdLst>
                  <a:gd name="connsiteX0" fmla="*/ 48225 w 2517838"/>
                  <a:gd name="connsiteY0" fmla="*/ 0 h 1199016"/>
                  <a:gd name="connsiteX1" fmla="*/ 2413968 w 2517838"/>
                  <a:gd name="connsiteY1" fmla="*/ 575658 h 1199016"/>
                  <a:gd name="connsiteX2" fmla="*/ 2438985 w 2517838"/>
                  <a:gd name="connsiteY2" fmla="*/ 606613 h 1199016"/>
                  <a:gd name="connsiteX3" fmla="*/ 2438651 w 2517838"/>
                  <a:gd name="connsiteY3" fmla="*/ 762986 h 1199016"/>
                  <a:gd name="connsiteX4" fmla="*/ 2460466 w 2517838"/>
                  <a:gd name="connsiteY4" fmla="*/ 984203 h 1199016"/>
                  <a:gd name="connsiteX5" fmla="*/ 2517839 w 2517838"/>
                  <a:gd name="connsiteY5" fmla="*/ 1195214 h 1199016"/>
                  <a:gd name="connsiteX6" fmla="*/ 2517839 w 2517838"/>
                  <a:gd name="connsiteY6" fmla="*/ 1199016 h 1199016"/>
                  <a:gd name="connsiteX7" fmla="*/ 110000 w 2517838"/>
                  <a:gd name="connsiteY7" fmla="*/ 611216 h 1199016"/>
                  <a:gd name="connsiteX8" fmla="*/ 77778 w 2517838"/>
                  <a:gd name="connsiteY8" fmla="*/ 581996 h 1199016"/>
                  <a:gd name="connsiteX9" fmla="*/ 4728 w 2517838"/>
                  <a:gd name="connsiteY9" fmla="*/ 284994 h 1199016"/>
                  <a:gd name="connsiteX10" fmla="*/ 1193 w 2517838"/>
                  <a:gd name="connsiteY10" fmla="*/ 201337 h 1199016"/>
                  <a:gd name="connsiteX11" fmla="*/ 23942 w 2517838"/>
                  <a:gd name="connsiteY11" fmla="*/ 67313 h 1199016"/>
                  <a:gd name="connsiteX12" fmla="*/ 48225 w 2517838"/>
                  <a:gd name="connsiteY12" fmla="*/ 0 h 119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838" h="1199016">
                    <a:moveTo>
                      <a:pt x="48225" y="0"/>
                    </a:moveTo>
                    <a:cubicBezTo>
                      <a:pt x="109667" y="20748"/>
                      <a:pt x="2330044" y="555378"/>
                      <a:pt x="2413968" y="575658"/>
                    </a:cubicBezTo>
                    <a:cubicBezTo>
                      <a:pt x="2431914" y="579995"/>
                      <a:pt x="2439585" y="586599"/>
                      <a:pt x="2438985" y="606613"/>
                    </a:cubicBezTo>
                    <a:cubicBezTo>
                      <a:pt x="2437384" y="658715"/>
                      <a:pt x="2437584" y="710884"/>
                      <a:pt x="2438651" y="762986"/>
                    </a:cubicBezTo>
                    <a:cubicBezTo>
                      <a:pt x="2440186" y="837236"/>
                      <a:pt x="2449525" y="910753"/>
                      <a:pt x="2460466" y="984203"/>
                    </a:cubicBezTo>
                    <a:cubicBezTo>
                      <a:pt x="2469406" y="1044644"/>
                      <a:pt x="2503629" y="1189610"/>
                      <a:pt x="2517839" y="1195214"/>
                    </a:cubicBezTo>
                    <a:cubicBezTo>
                      <a:pt x="2517839" y="1196481"/>
                      <a:pt x="2517839" y="1197749"/>
                      <a:pt x="2517839" y="1199016"/>
                    </a:cubicBezTo>
                    <a:cubicBezTo>
                      <a:pt x="2409365" y="1172732"/>
                      <a:pt x="230015" y="639769"/>
                      <a:pt x="110000" y="611216"/>
                    </a:cubicBezTo>
                    <a:cubicBezTo>
                      <a:pt x="92588" y="607080"/>
                      <a:pt x="84116" y="597340"/>
                      <a:pt x="77778" y="581996"/>
                    </a:cubicBezTo>
                    <a:cubicBezTo>
                      <a:pt x="38551" y="486598"/>
                      <a:pt x="9665" y="388798"/>
                      <a:pt x="4728" y="284994"/>
                    </a:cubicBezTo>
                    <a:cubicBezTo>
                      <a:pt x="4528" y="281325"/>
                      <a:pt x="-2810" y="225620"/>
                      <a:pt x="1193" y="201337"/>
                    </a:cubicBezTo>
                    <a:cubicBezTo>
                      <a:pt x="8264" y="156573"/>
                      <a:pt x="11066" y="111142"/>
                      <a:pt x="23942" y="67313"/>
                    </a:cubicBezTo>
                    <a:cubicBezTo>
                      <a:pt x="30746" y="44430"/>
                      <a:pt x="37618" y="21548"/>
                      <a:pt x="48225" y="0"/>
                    </a:cubicBezTo>
                    <a:close/>
                  </a:path>
                </a:pathLst>
              </a:custGeom>
              <a:solidFill>
                <a:srgbClr val="FAF7EE"/>
              </a:solidFill>
              <a:ln w="6663" cap="flat">
                <a:noFill/>
                <a:prstDash val="solid"/>
                <a:miter/>
              </a:ln>
            </p:spPr>
            <p:txBody>
              <a:bodyPr rtlCol="0" anchor="ctr"/>
              <a:lstStyle/>
              <a:p>
                <a:endParaRPr lang="ko-KR" altLang="en-US"/>
              </a:p>
            </p:txBody>
          </p:sp>
        </p:grpSp>
        <p:sp>
          <p:nvSpPr>
            <p:cNvPr id="76" name="자유형: 도형 75">
              <a:extLst>
                <a:ext uri="{FF2B5EF4-FFF2-40B4-BE49-F238E27FC236}">
                  <a16:creationId xmlns:a16="http://schemas.microsoft.com/office/drawing/2014/main" id="{9256E224-872A-47C5-9880-626FD227489B}"/>
                </a:ext>
              </a:extLst>
            </p:cNvPr>
            <p:cNvSpPr/>
            <p:nvPr/>
          </p:nvSpPr>
          <p:spPr>
            <a:xfrm>
              <a:off x="5080041" y="1765134"/>
              <a:ext cx="2773938" cy="839654"/>
            </a:xfrm>
            <a:custGeom>
              <a:avLst/>
              <a:gdLst>
                <a:gd name="connsiteX0" fmla="*/ 1740584 w 2773938"/>
                <a:gd name="connsiteY0" fmla="*/ 819291 h 839654"/>
                <a:gd name="connsiteX1" fmla="*/ 811419 w 2773938"/>
                <a:gd name="connsiteY1" fmla="*/ 715620 h 839654"/>
                <a:gd name="connsiteX2" fmla="*/ 377057 w 2773938"/>
                <a:gd name="connsiteY2" fmla="*/ 469520 h 839654"/>
                <a:gd name="connsiteX3" fmla="*/ 0 w 2773938"/>
                <a:gd name="connsiteY3" fmla="*/ 100001 h 839654"/>
                <a:gd name="connsiteX4" fmla="*/ 548573 w 2773938"/>
                <a:gd name="connsiteY4" fmla="*/ 293933 h 839654"/>
                <a:gd name="connsiteX5" fmla="*/ 1292680 w 2773938"/>
                <a:gd name="connsiteY5" fmla="*/ 361046 h 839654"/>
                <a:gd name="connsiteX6" fmla="*/ 1922642 w 2773938"/>
                <a:gd name="connsiteY6" fmla="*/ 309344 h 839654"/>
                <a:gd name="connsiteX7" fmla="*/ 2481622 w 2773938"/>
                <a:gd name="connsiteY7" fmla="*/ 0 h 839654"/>
                <a:gd name="connsiteX8" fmla="*/ 2625253 w 2773938"/>
                <a:gd name="connsiteY8" fmla="*/ 87259 h 839654"/>
                <a:gd name="connsiteX9" fmla="*/ 2773621 w 2773938"/>
                <a:gd name="connsiteY9" fmla="*/ 435696 h 839654"/>
                <a:gd name="connsiteX10" fmla="*/ 1740584 w 2773938"/>
                <a:gd name="connsiteY10" fmla="*/ 819291 h 83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3938" h="839654">
                  <a:moveTo>
                    <a:pt x="1740584" y="819291"/>
                  </a:moveTo>
                  <a:cubicBezTo>
                    <a:pt x="1427505" y="866256"/>
                    <a:pt x="1106620" y="832100"/>
                    <a:pt x="811419" y="715620"/>
                  </a:cubicBezTo>
                  <a:cubicBezTo>
                    <a:pt x="656113" y="654379"/>
                    <a:pt x="509547" y="571055"/>
                    <a:pt x="377057" y="469520"/>
                  </a:cubicBezTo>
                  <a:cubicBezTo>
                    <a:pt x="246701" y="369652"/>
                    <a:pt x="88727" y="239230"/>
                    <a:pt x="0" y="100001"/>
                  </a:cubicBezTo>
                  <a:cubicBezTo>
                    <a:pt x="42295" y="166380"/>
                    <a:pt x="449172" y="274854"/>
                    <a:pt x="548573" y="293933"/>
                  </a:cubicBezTo>
                  <a:cubicBezTo>
                    <a:pt x="792673" y="340832"/>
                    <a:pt x="1044511" y="363114"/>
                    <a:pt x="1292680" y="361046"/>
                  </a:cubicBezTo>
                  <a:cubicBezTo>
                    <a:pt x="1503623" y="359245"/>
                    <a:pt x="1714767" y="345302"/>
                    <a:pt x="1922642" y="309344"/>
                  </a:cubicBezTo>
                  <a:cubicBezTo>
                    <a:pt x="2098028" y="278990"/>
                    <a:pt x="2450801" y="220483"/>
                    <a:pt x="2481622" y="0"/>
                  </a:cubicBezTo>
                  <a:cubicBezTo>
                    <a:pt x="2542197" y="13009"/>
                    <a:pt x="2593365" y="52302"/>
                    <a:pt x="2625253" y="87259"/>
                  </a:cubicBezTo>
                  <a:cubicBezTo>
                    <a:pt x="2731592" y="216080"/>
                    <a:pt x="2778291" y="374988"/>
                    <a:pt x="2773621" y="435696"/>
                  </a:cubicBezTo>
                  <a:cubicBezTo>
                    <a:pt x="2708176" y="459046"/>
                    <a:pt x="1750992" y="809418"/>
                    <a:pt x="1740584" y="819291"/>
                  </a:cubicBezTo>
                  <a:close/>
                </a:path>
              </a:pathLst>
            </a:custGeom>
            <a:solidFill>
              <a:schemeClr val="accent4">
                <a:lumMod val="75000"/>
              </a:schemeClr>
            </a:solidFill>
            <a:ln w="6663" cap="flat">
              <a:noFill/>
              <a:prstDash val="solid"/>
              <a:miter/>
            </a:ln>
          </p:spPr>
          <p:txBody>
            <a:bodyPr rtlCol="0" anchor="ctr"/>
            <a:lstStyle/>
            <a:p>
              <a:endParaRPr lang="ko-KR" altLang="en-US"/>
            </a:p>
          </p:txBody>
        </p:sp>
        <p:grpSp>
          <p:nvGrpSpPr>
            <p:cNvPr id="77" name="그룹 76">
              <a:extLst>
                <a:ext uri="{FF2B5EF4-FFF2-40B4-BE49-F238E27FC236}">
                  <a16:creationId xmlns:a16="http://schemas.microsoft.com/office/drawing/2014/main" id="{8796EC1B-92C7-402E-99D9-29CA78318A1E}"/>
                </a:ext>
              </a:extLst>
            </p:cNvPr>
            <p:cNvGrpSpPr/>
            <p:nvPr/>
          </p:nvGrpSpPr>
          <p:grpSpPr>
            <a:xfrm>
              <a:off x="4101509" y="0"/>
              <a:ext cx="4396992" cy="2218776"/>
              <a:chOff x="4101509" y="0"/>
              <a:chExt cx="4396992" cy="2218776"/>
            </a:xfrm>
          </p:grpSpPr>
          <p:sp>
            <p:nvSpPr>
              <p:cNvPr id="78" name="자유형: 도형 77">
                <a:extLst>
                  <a:ext uri="{FF2B5EF4-FFF2-40B4-BE49-F238E27FC236}">
                    <a16:creationId xmlns:a16="http://schemas.microsoft.com/office/drawing/2014/main" id="{CCEBFF9B-897D-4A0E-A761-F9B8B395187B}"/>
                  </a:ext>
                </a:extLst>
              </p:cNvPr>
              <p:cNvSpPr/>
              <p:nvPr/>
            </p:nvSpPr>
            <p:spPr>
              <a:xfrm>
                <a:off x="4106179" y="0"/>
                <a:ext cx="4392322" cy="1317696"/>
              </a:xfrm>
              <a:custGeom>
                <a:avLst/>
                <a:gdLst>
                  <a:gd name="connsiteX0" fmla="*/ 2196161 w 4392322"/>
                  <a:gd name="connsiteY0" fmla="*/ 0 h 1317696"/>
                  <a:gd name="connsiteX1" fmla="*/ 0 w 4392322"/>
                  <a:gd name="connsiteY1" fmla="*/ 644839 h 1317696"/>
                  <a:gd name="connsiteX2" fmla="*/ 2196161 w 4392322"/>
                  <a:gd name="connsiteY2" fmla="*/ 1317697 h 1317696"/>
                  <a:gd name="connsiteX3" fmla="*/ 4392322 w 4392322"/>
                  <a:gd name="connsiteY3" fmla="*/ 686867 h 1317696"/>
                </a:gdLst>
                <a:ahLst/>
                <a:cxnLst>
                  <a:cxn ang="0">
                    <a:pos x="connsiteX0" y="connsiteY0"/>
                  </a:cxn>
                  <a:cxn ang="0">
                    <a:pos x="connsiteX1" y="connsiteY1"/>
                  </a:cxn>
                  <a:cxn ang="0">
                    <a:pos x="connsiteX2" y="connsiteY2"/>
                  </a:cxn>
                  <a:cxn ang="0">
                    <a:pos x="connsiteX3" y="connsiteY3"/>
                  </a:cxn>
                </a:cxnLst>
                <a:rect l="l" t="t" r="r" b="b"/>
                <a:pathLst>
                  <a:path w="4392322" h="1317696">
                    <a:moveTo>
                      <a:pt x="2196161" y="0"/>
                    </a:moveTo>
                    <a:lnTo>
                      <a:pt x="0" y="644839"/>
                    </a:lnTo>
                    <a:lnTo>
                      <a:pt x="2196161" y="1317697"/>
                    </a:lnTo>
                    <a:lnTo>
                      <a:pt x="4392322" y="686867"/>
                    </a:lnTo>
                    <a:close/>
                  </a:path>
                </a:pathLst>
              </a:custGeom>
              <a:solidFill>
                <a:srgbClr val="5C5E5F"/>
              </a:solidFill>
              <a:ln w="6663" cap="flat">
                <a:noFill/>
                <a:prstDash val="solid"/>
                <a:miter/>
              </a:ln>
            </p:spPr>
            <p:txBody>
              <a:bodyPr rtlCol="0" anchor="ctr"/>
              <a:lstStyle/>
              <a:p>
                <a:endParaRPr lang="ko-KR" altLang="en-US"/>
              </a:p>
            </p:txBody>
          </p:sp>
          <p:sp>
            <p:nvSpPr>
              <p:cNvPr id="79" name="자유형: 도형 78">
                <a:extLst>
                  <a:ext uri="{FF2B5EF4-FFF2-40B4-BE49-F238E27FC236}">
                    <a16:creationId xmlns:a16="http://schemas.microsoft.com/office/drawing/2014/main" id="{E6549D35-6888-4C04-BF26-535782194E2A}"/>
                  </a:ext>
                </a:extLst>
              </p:cNvPr>
              <p:cNvSpPr/>
              <p:nvPr/>
            </p:nvSpPr>
            <p:spPr>
              <a:xfrm>
                <a:off x="4101509" y="644838"/>
                <a:ext cx="4396991" cy="752311"/>
              </a:xfrm>
              <a:custGeom>
                <a:avLst/>
                <a:gdLst>
                  <a:gd name="connsiteX0" fmla="*/ 0 w 4396991"/>
                  <a:gd name="connsiteY0" fmla="*/ 79454 h 752311"/>
                  <a:gd name="connsiteX1" fmla="*/ 4670 w 4396991"/>
                  <a:gd name="connsiteY1" fmla="*/ 0 h 752311"/>
                  <a:gd name="connsiteX2" fmla="*/ 2200831 w 4396991"/>
                  <a:gd name="connsiteY2" fmla="*/ 672858 h 752311"/>
                  <a:gd name="connsiteX3" fmla="*/ 4396992 w 4396991"/>
                  <a:gd name="connsiteY3" fmla="*/ 42029 h 752311"/>
                  <a:gd name="connsiteX4" fmla="*/ 4392322 w 4396991"/>
                  <a:gd name="connsiteY4" fmla="*/ 116813 h 752311"/>
                  <a:gd name="connsiteX5" fmla="*/ 2200831 w 4396991"/>
                  <a:gd name="connsiteY5" fmla="*/ 752312 h 752311"/>
                  <a:gd name="connsiteX6" fmla="*/ 943509 w 4396991"/>
                  <a:gd name="connsiteY6" fmla="*/ 367850 h 75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6991" h="752311">
                    <a:moveTo>
                      <a:pt x="0" y="79454"/>
                    </a:moveTo>
                    <a:lnTo>
                      <a:pt x="4670" y="0"/>
                    </a:lnTo>
                    <a:lnTo>
                      <a:pt x="2200831" y="672858"/>
                    </a:lnTo>
                    <a:lnTo>
                      <a:pt x="4396992" y="42029"/>
                    </a:lnTo>
                    <a:lnTo>
                      <a:pt x="4392322" y="116813"/>
                    </a:lnTo>
                    <a:lnTo>
                      <a:pt x="2200831" y="752312"/>
                    </a:lnTo>
                    <a:lnTo>
                      <a:pt x="943509" y="367850"/>
                    </a:lnTo>
                    <a:close/>
                  </a:path>
                </a:pathLst>
              </a:custGeom>
              <a:solidFill>
                <a:srgbClr val="5C5E5F"/>
              </a:solidFill>
              <a:ln w="6663" cap="flat">
                <a:noFill/>
                <a:prstDash val="solid"/>
                <a:miter/>
              </a:ln>
            </p:spPr>
            <p:txBody>
              <a:bodyPr rtlCol="0" anchor="ctr"/>
              <a:lstStyle/>
              <a:p>
                <a:endParaRPr lang="ko-KR" altLang="en-US"/>
              </a:p>
            </p:txBody>
          </p:sp>
          <p:sp>
            <p:nvSpPr>
              <p:cNvPr id="80" name="자유형: 도형 79">
                <a:extLst>
                  <a:ext uri="{FF2B5EF4-FFF2-40B4-BE49-F238E27FC236}">
                    <a16:creationId xmlns:a16="http://schemas.microsoft.com/office/drawing/2014/main" id="{66CD59B5-2404-41C0-8CFC-AAE5847A1920}"/>
                  </a:ext>
                </a:extLst>
              </p:cNvPr>
              <p:cNvSpPr/>
              <p:nvPr/>
            </p:nvSpPr>
            <p:spPr>
              <a:xfrm>
                <a:off x="5035428" y="1013889"/>
                <a:ext cx="2538377" cy="1112692"/>
              </a:xfrm>
              <a:custGeom>
                <a:avLst/>
                <a:gdLst>
                  <a:gd name="connsiteX0" fmla="*/ 98784 w 2538377"/>
                  <a:gd name="connsiteY0" fmla="*/ 892541 h 1112692"/>
                  <a:gd name="connsiteX1" fmla="*/ 1234624 w 2538377"/>
                  <a:gd name="connsiteY1" fmla="*/ 1112691 h 1112692"/>
                  <a:gd name="connsiteX2" fmla="*/ 2472933 w 2538377"/>
                  <a:gd name="connsiteY2" fmla="*/ 871260 h 1112692"/>
                  <a:gd name="connsiteX3" fmla="*/ 2526169 w 2538377"/>
                  <a:gd name="connsiteY3" fmla="*/ 590335 h 1112692"/>
                  <a:gd name="connsiteX4" fmla="*/ 2538378 w 2538377"/>
                  <a:gd name="connsiteY4" fmla="*/ 14477 h 1112692"/>
                  <a:gd name="connsiteX5" fmla="*/ 1237092 w 2538377"/>
                  <a:gd name="connsiteY5" fmla="*/ 381460 h 1112692"/>
                  <a:gd name="connsiteX6" fmla="*/ 5387 w 2538377"/>
                  <a:gd name="connsiteY6" fmla="*/ 0 h 1112692"/>
                  <a:gd name="connsiteX7" fmla="*/ 1118 w 2538377"/>
                  <a:gd name="connsiteY7" fmla="*/ 645706 h 1112692"/>
                  <a:gd name="connsiteX8" fmla="*/ 98784 w 2538377"/>
                  <a:gd name="connsiteY8" fmla="*/ 892541 h 111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377" h="1112692">
                    <a:moveTo>
                      <a:pt x="98784" y="892541"/>
                    </a:moveTo>
                    <a:cubicBezTo>
                      <a:pt x="98784" y="892541"/>
                      <a:pt x="467902" y="1112157"/>
                      <a:pt x="1234624" y="1112691"/>
                    </a:cubicBezTo>
                    <a:cubicBezTo>
                      <a:pt x="2397748" y="1113558"/>
                      <a:pt x="2472933" y="871260"/>
                      <a:pt x="2472933" y="871260"/>
                    </a:cubicBezTo>
                    <a:cubicBezTo>
                      <a:pt x="2539645" y="784534"/>
                      <a:pt x="2523901" y="691604"/>
                      <a:pt x="2526169" y="590335"/>
                    </a:cubicBezTo>
                    <a:lnTo>
                      <a:pt x="2538378" y="14477"/>
                    </a:lnTo>
                    <a:lnTo>
                      <a:pt x="1237092" y="381460"/>
                    </a:lnTo>
                    <a:lnTo>
                      <a:pt x="5387" y="0"/>
                    </a:lnTo>
                    <a:lnTo>
                      <a:pt x="1118" y="645706"/>
                    </a:lnTo>
                    <a:cubicBezTo>
                      <a:pt x="-4019" y="794407"/>
                      <a:pt x="5320" y="850512"/>
                      <a:pt x="98784" y="892541"/>
                    </a:cubicBezTo>
                    <a:close/>
                  </a:path>
                </a:pathLst>
              </a:custGeom>
              <a:solidFill>
                <a:srgbClr val="5C5E5F"/>
              </a:solidFill>
              <a:ln w="6663" cap="flat">
                <a:noFill/>
                <a:prstDash val="solid"/>
                <a:miter/>
              </a:ln>
            </p:spPr>
            <p:txBody>
              <a:bodyPr rtlCol="0" anchor="ctr"/>
              <a:lstStyle/>
              <a:p>
                <a:endParaRPr lang="ko-KR" altLang="en-US"/>
              </a:p>
            </p:txBody>
          </p:sp>
          <p:sp>
            <p:nvSpPr>
              <p:cNvPr id="81" name="자유형: 도형 80">
                <a:extLst>
                  <a:ext uri="{FF2B5EF4-FFF2-40B4-BE49-F238E27FC236}">
                    <a16:creationId xmlns:a16="http://schemas.microsoft.com/office/drawing/2014/main" id="{4776CE9E-E5A0-489C-8FD7-6D815CF3FE01}"/>
                  </a:ext>
                </a:extLst>
              </p:cNvPr>
              <p:cNvSpPr/>
              <p:nvPr/>
            </p:nvSpPr>
            <p:spPr>
              <a:xfrm>
                <a:off x="5036078" y="1018626"/>
                <a:ext cx="2537259" cy="649508"/>
              </a:xfrm>
              <a:custGeom>
                <a:avLst/>
                <a:gdLst>
                  <a:gd name="connsiteX0" fmla="*/ 4670 w 2537259"/>
                  <a:gd name="connsiteY0" fmla="*/ 0 h 649508"/>
                  <a:gd name="connsiteX1" fmla="*/ 0 w 2537259"/>
                  <a:gd name="connsiteY1" fmla="*/ 196267 h 649508"/>
                  <a:gd name="connsiteX2" fmla="*/ 1261592 w 2537259"/>
                  <a:gd name="connsiteY2" fmla="*/ 649509 h 649508"/>
                  <a:gd name="connsiteX3" fmla="*/ 2527853 w 2537259"/>
                  <a:gd name="connsiteY3" fmla="*/ 219616 h 649508"/>
                  <a:gd name="connsiteX4" fmla="*/ 2537260 w 2537259"/>
                  <a:gd name="connsiteY4" fmla="*/ 9340 h 649508"/>
                  <a:gd name="connsiteX5" fmla="*/ 1266262 w 2537259"/>
                  <a:gd name="connsiteY5" fmla="*/ 378524 h 6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259" h="649508">
                    <a:moveTo>
                      <a:pt x="4670" y="0"/>
                    </a:moveTo>
                    <a:lnTo>
                      <a:pt x="0" y="196267"/>
                    </a:lnTo>
                    <a:lnTo>
                      <a:pt x="1261592" y="649509"/>
                    </a:lnTo>
                    <a:lnTo>
                      <a:pt x="2527853" y="219616"/>
                    </a:lnTo>
                    <a:lnTo>
                      <a:pt x="2537260" y="9340"/>
                    </a:lnTo>
                    <a:lnTo>
                      <a:pt x="1266262" y="378524"/>
                    </a:lnTo>
                    <a:close/>
                  </a:path>
                </a:pathLst>
              </a:custGeom>
              <a:solidFill>
                <a:srgbClr val="000000"/>
              </a:solidFill>
              <a:ln w="6663" cap="flat">
                <a:noFill/>
                <a:prstDash val="solid"/>
                <a:miter/>
              </a:ln>
            </p:spPr>
            <p:txBody>
              <a:bodyPr rtlCol="0" anchor="ctr"/>
              <a:lstStyle/>
              <a:p>
                <a:endParaRPr lang="ko-KR" altLang="en-US"/>
              </a:p>
            </p:txBody>
          </p:sp>
          <p:sp>
            <p:nvSpPr>
              <p:cNvPr id="82" name="자유형: 도형 81">
                <a:extLst>
                  <a:ext uri="{FF2B5EF4-FFF2-40B4-BE49-F238E27FC236}">
                    <a16:creationId xmlns:a16="http://schemas.microsoft.com/office/drawing/2014/main" id="{FD6978D5-C6BD-45A0-A75B-59A49C00669F}"/>
                  </a:ext>
                </a:extLst>
              </p:cNvPr>
              <p:cNvSpPr/>
              <p:nvPr/>
            </p:nvSpPr>
            <p:spPr>
              <a:xfrm>
                <a:off x="6271878" y="570880"/>
                <a:ext cx="1616650" cy="308161"/>
              </a:xfrm>
              <a:custGeom>
                <a:avLst/>
                <a:gdLst>
                  <a:gd name="connsiteX0" fmla="*/ 1581918 w 1616650"/>
                  <a:gd name="connsiteY0" fmla="*/ 307784 h 308161"/>
                  <a:gd name="connsiteX1" fmla="*/ 25326 w 1616650"/>
                  <a:gd name="connsiteY1" fmla="*/ 59682 h 308161"/>
                  <a:gd name="connsiteX2" fmla="*/ 375 w 1616650"/>
                  <a:gd name="connsiteY2" fmla="*/ 25326 h 308161"/>
                  <a:gd name="connsiteX3" fmla="*/ 375 w 1616650"/>
                  <a:gd name="connsiteY3" fmla="*/ 25326 h 308161"/>
                  <a:gd name="connsiteX4" fmla="*/ 34732 w 1616650"/>
                  <a:gd name="connsiteY4" fmla="*/ 375 h 308161"/>
                  <a:gd name="connsiteX5" fmla="*/ 1591325 w 1616650"/>
                  <a:gd name="connsiteY5" fmla="*/ 248477 h 308161"/>
                  <a:gd name="connsiteX6" fmla="*/ 1616275 w 1616650"/>
                  <a:gd name="connsiteY6" fmla="*/ 282834 h 308161"/>
                  <a:gd name="connsiteX7" fmla="*/ 1616275 w 1616650"/>
                  <a:gd name="connsiteY7" fmla="*/ 282834 h 308161"/>
                  <a:gd name="connsiteX8" fmla="*/ 1581918 w 1616650"/>
                  <a:gd name="connsiteY8" fmla="*/ 307784 h 30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650" h="308161">
                    <a:moveTo>
                      <a:pt x="1581918" y="307784"/>
                    </a:moveTo>
                    <a:lnTo>
                      <a:pt x="25326" y="59682"/>
                    </a:lnTo>
                    <a:cubicBezTo>
                      <a:pt x="8981" y="57080"/>
                      <a:pt x="-2227" y="41670"/>
                      <a:pt x="375" y="25326"/>
                    </a:cubicBezTo>
                    <a:lnTo>
                      <a:pt x="375" y="25326"/>
                    </a:lnTo>
                    <a:cubicBezTo>
                      <a:pt x="2977" y="8981"/>
                      <a:pt x="18387" y="-2227"/>
                      <a:pt x="34732" y="375"/>
                    </a:cubicBezTo>
                    <a:lnTo>
                      <a:pt x="1591325" y="248477"/>
                    </a:lnTo>
                    <a:cubicBezTo>
                      <a:pt x="1607669" y="251079"/>
                      <a:pt x="1618877" y="266490"/>
                      <a:pt x="1616275" y="282834"/>
                    </a:cubicBezTo>
                    <a:lnTo>
                      <a:pt x="1616275" y="282834"/>
                    </a:lnTo>
                    <a:cubicBezTo>
                      <a:pt x="1613673" y="299245"/>
                      <a:pt x="1598263" y="310386"/>
                      <a:pt x="1581918" y="307784"/>
                    </a:cubicBezTo>
                    <a:close/>
                  </a:path>
                </a:pathLst>
              </a:custGeom>
              <a:solidFill>
                <a:schemeClr val="accent1"/>
              </a:solidFill>
              <a:ln w="6663" cap="flat">
                <a:noFill/>
                <a:prstDash val="solid"/>
                <a:miter/>
              </a:ln>
            </p:spPr>
            <p:txBody>
              <a:bodyPr rtlCol="0" anchor="ctr"/>
              <a:lstStyle/>
              <a:p>
                <a:endParaRPr lang="ko-KR" altLang="en-US"/>
              </a:p>
            </p:txBody>
          </p:sp>
          <p:sp>
            <p:nvSpPr>
              <p:cNvPr id="83" name="자유형: 도형 82">
                <a:extLst>
                  <a:ext uri="{FF2B5EF4-FFF2-40B4-BE49-F238E27FC236}">
                    <a16:creationId xmlns:a16="http://schemas.microsoft.com/office/drawing/2014/main" id="{AED4BDAF-CF8B-468B-8DEF-44E3BE79AEB0}"/>
                  </a:ext>
                </a:extLst>
              </p:cNvPr>
              <p:cNvSpPr/>
              <p:nvPr/>
            </p:nvSpPr>
            <p:spPr>
              <a:xfrm>
                <a:off x="7828512" y="822960"/>
                <a:ext cx="60040" cy="788736"/>
              </a:xfrm>
              <a:custGeom>
                <a:avLst/>
                <a:gdLst>
                  <a:gd name="connsiteX0" fmla="*/ 0 w 60040"/>
                  <a:gd name="connsiteY0" fmla="*/ 758716 h 788736"/>
                  <a:gd name="connsiteX1" fmla="*/ 0 w 60040"/>
                  <a:gd name="connsiteY1" fmla="*/ 30020 h 788736"/>
                  <a:gd name="connsiteX2" fmla="*/ 30020 w 60040"/>
                  <a:gd name="connsiteY2" fmla="*/ 0 h 788736"/>
                  <a:gd name="connsiteX3" fmla="*/ 30020 w 60040"/>
                  <a:gd name="connsiteY3" fmla="*/ 0 h 788736"/>
                  <a:gd name="connsiteX4" fmla="*/ 60041 w 60040"/>
                  <a:gd name="connsiteY4" fmla="*/ 30020 h 788736"/>
                  <a:gd name="connsiteX5" fmla="*/ 60041 w 60040"/>
                  <a:gd name="connsiteY5" fmla="*/ 758716 h 788736"/>
                  <a:gd name="connsiteX6" fmla="*/ 30020 w 60040"/>
                  <a:gd name="connsiteY6" fmla="*/ 788737 h 788736"/>
                  <a:gd name="connsiteX7" fmla="*/ 30020 w 60040"/>
                  <a:gd name="connsiteY7" fmla="*/ 788737 h 788736"/>
                  <a:gd name="connsiteX8" fmla="*/ 0 w 60040"/>
                  <a:gd name="connsiteY8" fmla="*/ 758716 h 78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0" h="788736">
                    <a:moveTo>
                      <a:pt x="0" y="758716"/>
                    </a:moveTo>
                    <a:lnTo>
                      <a:pt x="0" y="30020"/>
                    </a:lnTo>
                    <a:cubicBezTo>
                      <a:pt x="0" y="13409"/>
                      <a:pt x="13409" y="0"/>
                      <a:pt x="30020" y="0"/>
                    </a:cubicBezTo>
                    <a:lnTo>
                      <a:pt x="30020" y="0"/>
                    </a:lnTo>
                    <a:cubicBezTo>
                      <a:pt x="46632" y="0"/>
                      <a:pt x="60041" y="13409"/>
                      <a:pt x="60041" y="30020"/>
                    </a:cubicBezTo>
                    <a:lnTo>
                      <a:pt x="60041" y="758716"/>
                    </a:lnTo>
                    <a:cubicBezTo>
                      <a:pt x="60041" y="775328"/>
                      <a:pt x="46632" y="788737"/>
                      <a:pt x="30020" y="788737"/>
                    </a:cubicBezTo>
                    <a:lnTo>
                      <a:pt x="30020" y="788737"/>
                    </a:lnTo>
                    <a:cubicBezTo>
                      <a:pt x="13409" y="788737"/>
                      <a:pt x="0" y="775261"/>
                      <a:pt x="0" y="758716"/>
                    </a:cubicBezTo>
                    <a:close/>
                  </a:path>
                </a:pathLst>
              </a:custGeom>
              <a:solidFill>
                <a:schemeClr val="accent1"/>
              </a:solidFill>
              <a:ln w="6663" cap="flat">
                <a:noFill/>
                <a:prstDash val="solid"/>
                <a:miter/>
              </a:ln>
            </p:spPr>
            <p:txBody>
              <a:bodyPr rtlCol="0" anchor="ctr"/>
              <a:lstStyle/>
              <a:p>
                <a:endParaRPr lang="ko-KR" altLang="en-US"/>
              </a:p>
            </p:txBody>
          </p:sp>
          <p:sp>
            <p:nvSpPr>
              <p:cNvPr id="84" name="자유형: 도형 83">
                <a:extLst>
                  <a:ext uri="{FF2B5EF4-FFF2-40B4-BE49-F238E27FC236}">
                    <a16:creationId xmlns:a16="http://schemas.microsoft.com/office/drawing/2014/main" id="{84D92F72-5228-4682-ABF6-3CDFCCD8E737}"/>
                  </a:ext>
                </a:extLst>
              </p:cNvPr>
              <p:cNvSpPr/>
              <p:nvPr/>
            </p:nvSpPr>
            <p:spPr>
              <a:xfrm>
                <a:off x="7735115" y="1578340"/>
                <a:ext cx="233492" cy="233492"/>
              </a:xfrm>
              <a:custGeom>
                <a:avLst/>
                <a:gdLst>
                  <a:gd name="connsiteX0" fmla="*/ 233492 w 233492"/>
                  <a:gd name="connsiteY0" fmla="*/ 116746 h 233492"/>
                  <a:gd name="connsiteX1" fmla="*/ 116746 w 233492"/>
                  <a:gd name="connsiteY1" fmla="*/ 233492 h 233492"/>
                  <a:gd name="connsiteX2" fmla="*/ 0 w 233492"/>
                  <a:gd name="connsiteY2" fmla="*/ 116746 h 233492"/>
                  <a:gd name="connsiteX3" fmla="*/ 116746 w 233492"/>
                  <a:gd name="connsiteY3" fmla="*/ 0 h 233492"/>
                  <a:gd name="connsiteX4" fmla="*/ 233492 w 233492"/>
                  <a:gd name="connsiteY4" fmla="*/ 116746 h 233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92" h="233492">
                    <a:moveTo>
                      <a:pt x="233492" y="116746"/>
                    </a:moveTo>
                    <a:cubicBezTo>
                      <a:pt x="233492" y="181223"/>
                      <a:pt x="181223" y="233492"/>
                      <a:pt x="116746" y="233492"/>
                    </a:cubicBezTo>
                    <a:cubicBezTo>
                      <a:pt x="52269" y="233492"/>
                      <a:pt x="0" y="181223"/>
                      <a:pt x="0" y="116746"/>
                    </a:cubicBezTo>
                    <a:cubicBezTo>
                      <a:pt x="0" y="52269"/>
                      <a:pt x="52269" y="0"/>
                      <a:pt x="116746" y="0"/>
                    </a:cubicBezTo>
                    <a:cubicBezTo>
                      <a:pt x="181223" y="0"/>
                      <a:pt x="233492" y="52269"/>
                      <a:pt x="233492" y="116746"/>
                    </a:cubicBezTo>
                    <a:close/>
                  </a:path>
                </a:pathLst>
              </a:custGeom>
              <a:solidFill>
                <a:schemeClr val="accent1">
                  <a:lumMod val="75000"/>
                </a:schemeClr>
              </a:solidFill>
              <a:ln w="6663" cap="flat">
                <a:noFill/>
                <a:prstDash val="solid"/>
                <a:miter/>
              </a:ln>
            </p:spPr>
            <p:txBody>
              <a:bodyPr rtlCol="0" anchor="ctr"/>
              <a:lstStyle/>
              <a:p>
                <a:endParaRPr lang="ko-KR" altLang="en-US"/>
              </a:p>
            </p:txBody>
          </p:sp>
          <p:sp>
            <p:nvSpPr>
              <p:cNvPr id="85" name="자유형: 도형 84">
                <a:extLst>
                  <a:ext uri="{FF2B5EF4-FFF2-40B4-BE49-F238E27FC236}">
                    <a16:creationId xmlns:a16="http://schemas.microsoft.com/office/drawing/2014/main" id="{06C05A96-F0DC-4252-9A19-A76011118D53}"/>
                  </a:ext>
                </a:extLst>
              </p:cNvPr>
              <p:cNvSpPr/>
              <p:nvPr/>
            </p:nvSpPr>
            <p:spPr>
              <a:xfrm>
                <a:off x="7748457" y="1578340"/>
                <a:ext cx="206807" cy="160108"/>
              </a:xfrm>
              <a:custGeom>
                <a:avLst/>
                <a:gdLst>
                  <a:gd name="connsiteX0" fmla="*/ 206807 w 206807"/>
                  <a:gd name="connsiteY0" fmla="*/ 80054 h 160108"/>
                  <a:gd name="connsiteX1" fmla="*/ 103404 w 206807"/>
                  <a:gd name="connsiteY1" fmla="*/ 160109 h 160108"/>
                  <a:gd name="connsiteX2" fmla="*/ 0 w 206807"/>
                  <a:gd name="connsiteY2" fmla="*/ 80054 h 160108"/>
                  <a:gd name="connsiteX3" fmla="*/ 103404 w 206807"/>
                  <a:gd name="connsiteY3" fmla="*/ 0 h 160108"/>
                  <a:gd name="connsiteX4" fmla="*/ 206807 w 206807"/>
                  <a:gd name="connsiteY4" fmla="*/ 80054 h 160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07" h="160108">
                    <a:moveTo>
                      <a:pt x="206807" y="80054"/>
                    </a:moveTo>
                    <a:cubicBezTo>
                      <a:pt x="206807" y="124267"/>
                      <a:pt x="160512" y="160109"/>
                      <a:pt x="103404" y="160109"/>
                    </a:cubicBezTo>
                    <a:cubicBezTo>
                      <a:pt x="46295" y="160109"/>
                      <a:pt x="0" y="124267"/>
                      <a:pt x="0" y="80054"/>
                    </a:cubicBezTo>
                    <a:cubicBezTo>
                      <a:pt x="0" y="35842"/>
                      <a:pt x="46295" y="0"/>
                      <a:pt x="103404" y="0"/>
                    </a:cubicBezTo>
                    <a:cubicBezTo>
                      <a:pt x="160512" y="0"/>
                      <a:pt x="206807" y="35842"/>
                      <a:pt x="206807" y="80054"/>
                    </a:cubicBezTo>
                    <a:close/>
                  </a:path>
                </a:pathLst>
              </a:custGeom>
              <a:solidFill>
                <a:schemeClr val="accent1"/>
              </a:solidFill>
              <a:ln w="6663" cap="flat">
                <a:noFill/>
                <a:prstDash val="solid"/>
                <a:miter/>
              </a:ln>
            </p:spPr>
            <p:txBody>
              <a:bodyPr rtlCol="0" anchor="ctr"/>
              <a:lstStyle/>
              <a:p>
                <a:endParaRPr lang="ko-KR" altLang="en-US"/>
              </a:p>
            </p:txBody>
          </p:sp>
          <p:sp>
            <p:nvSpPr>
              <p:cNvPr id="86" name="자유형: 도형 85">
                <a:extLst>
                  <a:ext uri="{FF2B5EF4-FFF2-40B4-BE49-F238E27FC236}">
                    <a16:creationId xmlns:a16="http://schemas.microsoft.com/office/drawing/2014/main" id="{F3D5B940-B435-4955-9E35-3D0C3E0255E2}"/>
                  </a:ext>
                </a:extLst>
              </p:cNvPr>
              <p:cNvSpPr/>
              <p:nvPr/>
            </p:nvSpPr>
            <p:spPr>
              <a:xfrm>
                <a:off x="7719533" y="1785148"/>
                <a:ext cx="271393" cy="433628"/>
              </a:xfrm>
              <a:custGeom>
                <a:avLst/>
                <a:gdLst>
                  <a:gd name="connsiteX0" fmla="*/ 137998 w 271393"/>
                  <a:gd name="connsiteY0" fmla="*/ 433628 h 433628"/>
                  <a:gd name="connsiteX1" fmla="*/ 46803 w 271393"/>
                  <a:gd name="connsiteY1" fmla="*/ 339164 h 433628"/>
                  <a:gd name="connsiteX2" fmla="*/ 2239 w 271393"/>
                  <a:gd name="connsiteY2" fmla="*/ 120949 h 433628"/>
                  <a:gd name="connsiteX3" fmla="*/ 96504 w 271393"/>
                  <a:gd name="connsiteY3" fmla="*/ 0 h 433628"/>
                  <a:gd name="connsiteX4" fmla="*/ 174890 w 271393"/>
                  <a:gd name="connsiteY4" fmla="*/ 0 h 433628"/>
                  <a:gd name="connsiteX5" fmla="*/ 269154 w 271393"/>
                  <a:gd name="connsiteY5" fmla="*/ 120949 h 433628"/>
                  <a:gd name="connsiteX6" fmla="*/ 229127 w 271393"/>
                  <a:gd name="connsiteY6" fmla="*/ 333627 h 433628"/>
                  <a:gd name="connsiteX7" fmla="*/ 137998 w 271393"/>
                  <a:gd name="connsiteY7" fmla="*/ 433628 h 43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93" h="433628">
                    <a:moveTo>
                      <a:pt x="137998" y="433628"/>
                    </a:moveTo>
                    <a:cubicBezTo>
                      <a:pt x="108979" y="433628"/>
                      <a:pt x="55742" y="393601"/>
                      <a:pt x="46803" y="339164"/>
                    </a:cubicBezTo>
                    <a:lnTo>
                      <a:pt x="2239" y="120949"/>
                    </a:lnTo>
                    <a:cubicBezTo>
                      <a:pt x="-11103" y="66712"/>
                      <a:pt x="37063" y="0"/>
                      <a:pt x="96504" y="0"/>
                    </a:cubicBezTo>
                    <a:lnTo>
                      <a:pt x="174890" y="0"/>
                    </a:lnTo>
                    <a:cubicBezTo>
                      <a:pt x="234331" y="0"/>
                      <a:pt x="282497" y="66712"/>
                      <a:pt x="269154" y="120949"/>
                    </a:cubicBezTo>
                    <a:lnTo>
                      <a:pt x="229127" y="333627"/>
                    </a:lnTo>
                    <a:cubicBezTo>
                      <a:pt x="221122" y="389065"/>
                      <a:pt x="162348" y="433628"/>
                      <a:pt x="137998" y="433628"/>
                    </a:cubicBezTo>
                    <a:close/>
                  </a:path>
                </a:pathLst>
              </a:custGeom>
              <a:solidFill>
                <a:schemeClr val="accent1"/>
              </a:solidFill>
              <a:ln w="6663" cap="flat">
                <a:noFill/>
                <a:prstDash val="solid"/>
                <a:miter/>
              </a:ln>
            </p:spPr>
            <p:txBody>
              <a:bodyPr rtlCol="0" anchor="ctr"/>
              <a:lstStyle/>
              <a:p>
                <a:endParaRPr lang="ko-KR" altLang="en-US"/>
              </a:p>
            </p:txBody>
          </p:sp>
          <p:sp>
            <p:nvSpPr>
              <p:cNvPr id="87" name="자유형: 도형 86">
                <a:extLst>
                  <a:ext uri="{FF2B5EF4-FFF2-40B4-BE49-F238E27FC236}">
                    <a16:creationId xmlns:a16="http://schemas.microsoft.com/office/drawing/2014/main" id="{DCD4CFEA-C432-4CC7-8C04-947B983C431B}"/>
                  </a:ext>
                </a:extLst>
              </p:cNvPr>
              <p:cNvSpPr/>
              <p:nvPr/>
            </p:nvSpPr>
            <p:spPr>
              <a:xfrm>
                <a:off x="7804362" y="1785214"/>
                <a:ext cx="186499" cy="433561"/>
              </a:xfrm>
              <a:custGeom>
                <a:avLst/>
                <a:gdLst>
                  <a:gd name="connsiteX0" fmla="*/ 92796 w 186499"/>
                  <a:gd name="connsiteY0" fmla="*/ 0 h 433561"/>
                  <a:gd name="connsiteX1" fmla="*/ 137560 w 186499"/>
                  <a:gd name="connsiteY1" fmla="*/ 100001 h 433561"/>
                  <a:gd name="connsiteX2" fmla="*/ 104204 w 186499"/>
                  <a:gd name="connsiteY2" fmla="*/ 320151 h 433561"/>
                  <a:gd name="connsiteX3" fmla="*/ 0 w 186499"/>
                  <a:gd name="connsiteY3" fmla="*/ 406743 h 433561"/>
                  <a:gd name="connsiteX4" fmla="*/ 53169 w 186499"/>
                  <a:gd name="connsiteY4" fmla="*/ 433562 h 433561"/>
                  <a:gd name="connsiteX5" fmla="*/ 144231 w 186499"/>
                  <a:gd name="connsiteY5" fmla="*/ 333494 h 433561"/>
                  <a:gd name="connsiteX6" fmla="*/ 184259 w 186499"/>
                  <a:gd name="connsiteY6" fmla="*/ 120815 h 433561"/>
                  <a:gd name="connsiteX7" fmla="*/ 92796 w 186499"/>
                  <a:gd name="connsiteY7" fmla="*/ 0 h 4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9" h="433561">
                    <a:moveTo>
                      <a:pt x="92796" y="0"/>
                    </a:moveTo>
                    <a:cubicBezTo>
                      <a:pt x="108540" y="16811"/>
                      <a:pt x="130889" y="33289"/>
                      <a:pt x="137560" y="100001"/>
                    </a:cubicBezTo>
                    <a:cubicBezTo>
                      <a:pt x="146166" y="186327"/>
                      <a:pt x="124218" y="266781"/>
                      <a:pt x="104204" y="320151"/>
                    </a:cubicBezTo>
                    <a:cubicBezTo>
                      <a:pt x="93397" y="348971"/>
                      <a:pt x="77519" y="393534"/>
                      <a:pt x="0" y="406743"/>
                    </a:cubicBezTo>
                    <a:cubicBezTo>
                      <a:pt x="18079" y="423555"/>
                      <a:pt x="38626" y="433562"/>
                      <a:pt x="53169" y="433562"/>
                    </a:cubicBezTo>
                    <a:cubicBezTo>
                      <a:pt x="77519" y="433562"/>
                      <a:pt x="136226" y="388998"/>
                      <a:pt x="144231" y="333494"/>
                    </a:cubicBezTo>
                    <a:lnTo>
                      <a:pt x="184259" y="120815"/>
                    </a:lnTo>
                    <a:cubicBezTo>
                      <a:pt x="197401" y="67446"/>
                      <a:pt x="150903" y="2068"/>
                      <a:pt x="92796" y="0"/>
                    </a:cubicBezTo>
                    <a:close/>
                  </a:path>
                </a:pathLst>
              </a:custGeom>
              <a:solidFill>
                <a:schemeClr val="accent1">
                  <a:lumMod val="75000"/>
                </a:schemeClr>
              </a:solidFill>
              <a:ln w="6663" cap="flat">
                <a:noFill/>
                <a:prstDash val="solid"/>
                <a:miter/>
              </a:ln>
            </p:spPr>
            <p:txBody>
              <a:bodyPr rtlCol="0" anchor="ctr"/>
              <a:lstStyle/>
              <a:p>
                <a:endParaRPr lang="ko-KR" altLang="en-US"/>
              </a:p>
            </p:txBody>
          </p:sp>
        </p:grpSp>
      </p:grpSp>
      <p:grpSp>
        <p:nvGrpSpPr>
          <p:cNvPr id="103" name="Graphic 27">
            <a:extLst>
              <a:ext uri="{FF2B5EF4-FFF2-40B4-BE49-F238E27FC236}">
                <a16:creationId xmlns:a16="http://schemas.microsoft.com/office/drawing/2014/main" id="{5897D38C-54E0-471E-9898-4FCC710D2E3E}"/>
              </a:ext>
            </a:extLst>
          </p:cNvPr>
          <p:cNvGrpSpPr/>
          <p:nvPr/>
        </p:nvGrpSpPr>
        <p:grpSpPr>
          <a:xfrm>
            <a:off x="5096950" y="2634891"/>
            <a:ext cx="3116962" cy="1641573"/>
            <a:chOff x="6942632" y="4124750"/>
            <a:chExt cx="5182215" cy="2729255"/>
          </a:xfrm>
          <a:effectLst>
            <a:outerShdw blurRad="50800" dist="38100" dir="5400000" algn="t" rotWithShape="0">
              <a:prstClr val="black">
                <a:alpha val="40000"/>
              </a:prstClr>
            </a:outerShdw>
          </a:effectLst>
        </p:grpSpPr>
        <p:sp>
          <p:nvSpPr>
            <p:cNvPr id="104" name="Freeform: Shape 177">
              <a:extLst>
                <a:ext uri="{FF2B5EF4-FFF2-40B4-BE49-F238E27FC236}">
                  <a16:creationId xmlns:a16="http://schemas.microsoft.com/office/drawing/2014/main" id="{0A753DC4-F6F8-421D-A4C4-0C5F528E9D39}"/>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3">
                <a:lumMod val="20000"/>
                <a:lumOff val="80000"/>
              </a:schemeClr>
            </a:solidFill>
            <a:ln w="3369" cap="flat">
              <a:noFill/>
              <a:prstDash val="solid"/>
              <a:miter/>
            </a:ln>
          </p:spPr>
          <p:txBody>
            <a:bodyPr rtlCol="0" anchor="ctr"/>
            <a:lstStyle/>
            <a:p>
              <a:endParaRPr lang="en-US" dirty="0"/>
            </a:p>
          </p:txBody>
        </p:sp>
        <p:sp>
          <p:nvSpPr>
            <p:cNvPr id="105" name="Freeform: Shape 178">
              <a:extLst>
                <a:ext uri="{FF2B5EF4-FFF2-40B4-BE49-F238E27FC236}">
                  <a16:creationId xmlns:a16="http://schemas.microsoft.com/office/drawing/2014/main" id="{A4EF54CC-3007-489D-82EB-CF1FBB0DF975}"/>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3">
                <a:lumMod val="60000"/>
                <a:lumOff val="40000"/>
              </a:schemeClr>
            </a:solidFill>
            <a:ln w="3369" cap="flat">
              <a:noFill/>
              <a:prstDash val="solid"/>
              <a:miter/>
            </a:ln>
          </p:spPr>
          <p:txBody>
            <a:bodyPr rtlCol="0" anchor="ctr"/>
            <a:lstStyle/>
            <a:p>
              <a:endParaRPr lang="en-US"/>
            </a:p>
          </p:txBody>
        </p:sp>
        <p:sp>
          <p:nvSpPr>
            <p:cNvPr id="106" name="Freeform: Shape 179">
              <a:extLst>
                <a:ext uri="{FF2B5EF4-FFF2-40B4-BE49-F238E27FC236}">
                  <a16:creationId xmlns:a16="http://schemas.microsoft.com/office/drawing/2014/main" id="{F4BCA9DA-BC62-43EE-80AA-C70728B90026}"/>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1"/>
            </a:solidFill>
            <a:ln w="3369" cap="flat">
              <a:noFill/>
              <a:prstDash val="solid"/>
              <a:miter/>
            </a:ln>
          </p:spPr>
          <p:txBody>
            <a:bodyPr rtlCol="0" anchor="ctr"/>
            <a:lstStyle/>
            <a:p>
              <a:endParaRPr lang="en-US"/>
            </a:p>
          </p:txBody>
        </p:sp>
        <p:sp>
          <p:nvSpPr>
            <p:cNvPr id="107" name="Freeform: Shape 180">
              <a:extLst>
                <a:ext uri="{FF2B5EF4-FFF2-40B4-BE49-F238E27FC236}">
                  <a16:creationId xmlns:a16="http://schemas.microsoft.com/office/drawing/2014/main" id="{D397AF7A-F536-4CB1-A5B0-F96861171177}"/>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1">
                <a:lumMod val="75000"/>
                <a:alpha val="40000"/>
              </a:schemeClr>
            </a:solidFill>
            <a:ln w="3369" cap="flat">
              <a:noFill/>
              <a:prstDash val="solid"/>
              <a:miter/>
            </a:ln>
          </p:spPr>
          <p:txBody>
            <a:bodyPr rtlCol="0" anchor="ctr"/>
            <a:lstStyle/>
            <a:p>
              <a:endParaRPr lang="en-US"/>
            </a:p>
          </p:txBody>
        </p:sp>
        <p:sp>
          <p:nvSpPr>
            <p:cNvPr id="108" name="Freeform: Shape 181">
              <a:extLst>
                <a:ext uri="{FF2B5EF4-FFF2-40B4-BE49-F238E27FC236}">
                  <a16:creationId xmlns:a16="http://schemas.microsoft.com/office/drawing/2014/main" id="{AA02EE52-FF3D-46BF-821F-E3AA2C2D8C46}"/>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1">
                <a:lumMod val="75000"/>
              </a:schemeClr>
            </a:solidFill>
            <a:ln w="3369" cap="flat">
              <a:noFill/>
              <a:prstDash val="solid"/>
              <a:miter/>
            </a:ln>
          </p:spPr>
          <p:txBody>
            <a:bodyPr rtlCol="0" anchor="ctr"/>
            <a:lstStyle/>
            <a:p>
              <a:endParaRPr lang="en-US" dirty="0"/>
            </a:p>
          </p:txBody>
        </p:sp>
        <p:sp>
          <p:nvSpPr>
            <p:cNvPr id="109" name="Freeform: Shape 182">
              <a:extLst>
                <a:ext uri="{FF2B5EF4-FFF2-40B4-BE49-F238E27FC236}">
                  <a16:creationId xmlns:a16="http://schemas.microsoft.com/office/drawing/2014/main" id="{798EEAED-217C-4F20-8594-D9725C9A0B44}"/>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1">
                <a:lumMod val="75000"/>
              </a:schemeClr>
            </a:solidFill>
            <a:ln w="3369" cap="flat">
              <a:noFill/>
              <a:prstDash val="solid"/>
              <a:miter/>
            </a:ln>
          </p:spPr>
          <p:txBody>
            <a:bodyPr rtlCol="0" anchor="ctr"/>
            <a:lstStyle/>
            <a:p>
              <a:endParaRPr lang="en-US"/>
            </a:p>
          </p:txBody>
        </p:sp>
        <p:sp>
          <p:nvSpPr>
            <p:cNvPr id="110" name="Freeform: Shape 183">
              <a:extLst>
                <a:ext uri="{FF2B5EF4-FFF2-40B4-BE49-F238E27FC236}">
                  <a16:creationId xmlns:a16="http://schemas.microsoft.com/office/drawing/2014/main" id="{662A30C8-E467-4087-813B-DE488FED7D9E}"/>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p>
          </p:txBody>
        </p:sp>
        <p:sp>
          <p:nvSpPr>
            <p:cNvPr id="111" name="Freeform: Shape 184">
              <a:extLst>
                <a:ext uri="{FF2B5EF4-FFF2-40B4-BE49-F238E27FC236}">
                  <a16:creationId xmlns:a16="http://schemas.microsoft.com/office/drawing/2014/main" id="{BBEF6FE0-CD76-4342-B565-2354BA321E60}"/>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p>
          </p:txBody>
        </p:sp>
        <p:sp>
          <p:nvSpPr>
            <p:cNvPr id="112" name="Freeform: Shape 185">
              <a:extLst>
                <a:ext uri="{FF2B5EF4-FFF2-40B4-BE49-F238E27FC236}">
                  <a16:creationId xmlns:a16="http://schemas.microsoft.com/office/drawing/2014/main" id="{3347C6B6-9D7A-4325-8AED-98159E210CC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p>
          </p:txBody>
        </p:sp>
        <p:sp>
          <p:nvSpPr>
            <p:cNvPr id="113" name="Freeform: Shape 186">
              <a:extLst>
                <a:ext uri="{FF2B5EF4-FFF2-40B4-BE49-F238E27FC236}">
                  <a16:creationId xmlns:a16="http://schemas.microsoft.com/office/drawing/2014/main" id="{8C2EFE63-BED6-4AA2-A6B0-8CB166088DF6}"/>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p>
          </p:txBody>
        </p:sp>
        <p:sp>
          <p:nvSpPr>
            <p:cNvPr id="114" name="Freeform: Shape 187">
              <a:extLst>
                <a:ext uri="{FF2B5EF4-FFF2-40B4-BE49-F238E27FC236}">
                  <a16:creationId xmlns:a16="http://schemas.microsoft.com/office/drawing/2014/main" id="{D7C46032-1BAF-4290-8975-213B9B892439}"/>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1">
                <a:lumMod val="75000"/>
              </a:schemeClr>
            </a:solidFill>
            <a:ln w="3369" cap="flat">
              <a:noFill/>
              <a:prstDash val="solid"/>
              <a:miter/>
            </a:ln>
          </p:spPr>
          <p:txBody>
            <a:bodyPr rtlCol="0" anchor="ctr"/>
            <a:lstStyle/>
            <a:p>
              <a:endParaRPr lang="en-US"/>
            </a:p>
          </p:txBody>
        </p:sp>
        <p:sp>
          <p:nvSpPr>
            <p:cNvPr id="115" name="Freeform: Shape 188">
              <a:extLst>
                <a:ext uri="{FF2B5EF4-FFF2-40B4-BE49-F238E27FC236}">
                  <a16:creationId xmlns:a16="http://schemas.microsoft.com/office/drawing/2014/main" id="{7373B9F8-58D5-4211-9CF7-DC8EEFCB0D2D}"/>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p>
          </p:txBody>
        </p:sp>
      </p:grpSp>
      <p:grpSp>
        <p:nvGrpSpPr>
          <p:cNvPr id="116" name="그룹 115">
            <a:extLst>
              <a:ext uri="{FF2B5EF4-FFF2-40B4-BE49-F238E27FC236}">
                <a16:creationId xmlns:a16="http://schemas.microsoft.com/office/drawing/2014/main" id="{12057D99-AE03-41E7-A7AB-490DCE015C84}"/>
              </a:ext>
            </a:extLst>
          </p:cNvPr>
          <p:cNvGrpSpPr/>
          <p:nvPr/>
        </p:nvGrpSpPr>
        <p:grpSpPr>
          <a:xfrm>
            <a:off x="29450" y="4084569"/>
            <a:ext cx="3013399" cy="2689010"/>
            <a:chOff x="3524135" y="1589699"/>
            <a:chExt cx="5171984" cy="4615227"/>
          </a:xfrm>
          <a:scene3d>
            <a:camera prst="isometricTopUp"/>
            <a:lightRig rig="threePt" dir="t"/>
          </a:scene3d>
        </p:grpSpPr>
        <p:sp>
          <p:nvSpPr>
            <p:cNvPr id="117" name="자유형: 도형 116">
              <a:extLst>
                <a:ext uri="{FF2B5EF4-FFF2-40B4-BE49-F238E27FC236}">
                  <a16:creationId xmlns:a16="http://schemas.microsoft.com/office/drawing/2014/main" id="{D27AB575-856D-4956-BEBD-E610417D771C}"/>
                </a:ext>
              </a:extLst>
            </p:cNvPr>
            <p:cNvSpPr/>
            <p:nvPr/>
          </p:nvSpPr>
          <p:spPr>
            <a:xfrm>
              <a:off x="4171227" y="1949024"/>
              <a:ext cx="3072092" cy="1965153"/>
            </a:xfrm>
            <a:custGeom>
              <a:avLst/>
              <a:gdLst>
                <a:gd name="connsiteX0" fmla="*/ 4438190 w 4563938"/>
                <a:gd name="connsiteY0" fmla="*/ 1399527 h 2919456"/>
                <a:gd name="connsiteX1" fmla="*/ 4272931 w 4563938"/>
                <a:gd name="connsiteY1" fmla="*/ 1359522 h 2919456"/>
                <a:gd name="connsiteX2" fmla="*/ 3957381 w 4563938"/>
                <a:gd name="connsiteY2" fmla="*/ 1428170 h 2919456"/>
                <a:gd name="connsiteX3" fmla="*/ 3916220 w 4563938"/>
                <a:gd name="connsiteY3" fmla="*/ 1439668 h 2919456"/>
                <a:gd name="connsiteX4" fmla="*/ 3705785 w 4563938"/>
                <a:gd name="connsiteY4" fmla="*/ 1418577 h 2919456"/>
                <a:gd name="connsiteX5" fmla="*/ 3574681 w 4563938"/>
                <a:gd name="connsiteY5" fmla="*/ 1238283 h 2919456"/>
                <a:gd name="connsiteX6" fmla="*/ 3579851 w 4563938"/>
                <a:gd name="connsiteY6" fmla="*/ 1187052 h 2919456"/>
                <a:gd name="connsiteX7" fmla="*/ 3700410 w 4563938"/>
                <a:gd name="connsiteY7" fmla="*/ 895383 h 2919456"/>
                <a:gd name="connsiteX8" fmla="*/ 3856076 w 4563938"/>
                <a:gd name="connsiteY8" fmla="*/ 644263 h 2919456"/>
                <a:gd name="connsiteX9" fmla="*/ 3936494 w 4563938"/>
                <a:gd name="connsiteY9" fmla="*/ 520233 h 2919456"/>
                <a:gd name="connsiteX10" fmla="*/ 4005619 w 4563938"/>
                <a:gd name="connsiteY10" fmla="*/ 412533 h 2919456"/>
                <a:gd name="connsiteX11" fmla="*/ 3353088 w 4563938"/>
                <a:gd name="connsiteY11" fmla="*/ 234960 h 2919456"/>
                <a:gd name="connsiteX12" fmla="*/ 2918544 w 4563938"/>
                <a:gd name="connsiteY12" fmla="*/ 452334 h 2919456"/>
                <a:gd name="connsiteX13" fmla="*/ 2925007 w 4563938"/>
                <a:gd name="connsiteY13" fmla="*/ 715156 h 2919456"/>
                <a:gd name="connsiteX14" fmla="*/ 2920109 w 4563938"/>
                <a:gd name="connsiteY14" fmla="*/ 901710 h 2919456"/>
                <a:gd name="connsiteX15" fmla="*/ 2425489 w 4563938"/>
                <a:gd name="connsiteY15" fmla="*/ 1201747 h 2919456"/>
                <a:gd name="connsiteX16" fmla="*/ 2180493 w 4563938"/>
                <a:gd name="connsiteY16" fmla="*/ 1038870 h 2919456"/>
                <a:gd name="connsiteX17" fmla="*/ 2247780 w 4563938"/>
                <a:gd name="connsiteY17" fmla="*/ 714339 h 2919456"/>
                <a:gd name="connsiteX18" fmla="*/ 2378477 w 4563938"/>
                <a:gd name="connsiteY18" fmla="*/ 601536 h 2919456"/>
                <a:gd name="connsiteX19" fmla="*/ 2530944 w 4563938"/>
                <a:gd name="connsiteY19" fmla="*/ 515199 h 2919456"/>
                <a:gd name="connsiteX20" fmla="*/ 2481142 w 4563938"/>
                <a:gd name="connsiteY20" fmla="*/ 176109 h 2919456"/>
                <a:gd name="connsiteX21" fmla="*/ 2278940 w 4563938"/>
                <a:gd name="connsiteY21" fmla="*/ 89704 h 2919456"/>
                <a:gd name="connsiteX22" fmla="*/ 1534085 w 4563938"/>
                <a:gd name="connsiteY22" fmla="*/ 32 h 2919456"/>
                <a:gd name="connsiteX23" fmla="*/ 1516124 w 4563938"/>
                <a:gd name="connsiteY23" fmla="*/ 17177 h 2919456"/>
                <a:gd name="connsiteX24" fmla="*/ 1295824 w 4563938"/>
                <a:gd name="connsiteY24" fmla="*/ 710189 h 2919456"/>
                <a:gd name="connsiteX25" fmla="*/ 1159276 w 4563938"/>
                <a:gd name="connsiteY25" fmla="*/ 850479 h 2919456"/>
                <a:gd name="connsiteX26" fmla="*/ 791339 w 4563938"/>
                <a:gd name="connsiteY26" fmla="*/ 800949 h 2919456"/>
                <a:gd name="connsiteX27" fmla="*/ 719494 w 4563938"/>
                <a:gd name="connsiteY27" fmla="*/ 695766 h 2919456"/>
                <a:gd name="connsiteX28" fmla="*/ 281820 w 4563938"/>
                <a:gd name="connsiteY28" fmla="*/ 675899 h 2919456"/>
                <a:gd name="connsiteX29" fmla="*/ 14099 w 4563938"/>
                <a:gd name="connsiteY29" fmla="*/ 993422 h 2919456"/>
                <a:gd name="connsiteX30" fmla="*/ 85333 w 4563938"/>
                <a:gd name="connsiteY30" fmla="*/ 1269171 h 2919456"/>
                <a:gd name="connsiteX31" fmla="*/ 221268 w 4563938"/>
                <a:gd name="connsiteY31" fmla="*/ 1317884 h 2919456"/>
                <a:gd name="connsiteX32" fmla="*/ 428301 w 4563938"/>
                <a:gd name="connsiteY32" fmla="*/ 1291758 h 2919456"/>
                <a:gd name="connsiteX33" fmla="*/ 611249 w 4563938"/>
                <a:gd name="connsiteY33" fmla="*/ 1261483 h 2919456"/>
                <a:gd name="connsiteX34" fmla="*/ 755212 w 4563938"/>
                <a:gd name="connsiteY34" fmla="*/ 1416060 h 2919456"/>
                <a:gd name="connsiteX35" fmla="*/ 732965 w 4563938"/>
                <a:gd name="connsiteY35" fmla="*/ 1509881 h 2919456"/>
                <a:gd name="connsiteX36" fmla="*/ 543145 w 4563938"/>
                <a:gd name="connsiteY36" fmla="*/ 1895916 h 2919456"/>
                <a:gd name="connsiteX37" fmla="*/ 336385 w 4563938"/>
                <a:gd name="connsiteY37" fmla="*/ 2297735 h 2919456"/>
                <a:gd name="connsiteX38" fmla="*/ 364415 w 4563938"/>
                <a:gd name="connsiteY38" fmla="*/ 2302769 h 2919456"/>
                <a:gd name="connsiteX39" fmla="*/ 368565 w 4563938"/>
                <a:gd name="connsiteY39" fmla="*/ 2307396 h 2919456"/>
                <a:gd name="connsiteX40" fmla="*/ 370538 w 4563938"/>
                <a:gd name="connsiteY40" fmla="*/ 2308348 h 2919456"/>
                <a:gd name="connsiteX41" fmla="*/ 372648 w 4563938"/>
                <a:gd name="connsiteY41" fmla="*/ 2309165 h 2919456"/>
                <a:gd name="connsiteX42" fmla="*/ 372920 w 4563938"/>
                <a:gd name="connsiteY42" fmla="*/ 2309301 h 2919456"/>
                <a:gd name="connsiteX43" fmla="*/ 375437 w 4563938"/>
                <a:gd name="connsiteY43" fmla="*/ 2310117 h 2919456"/>
                <a:gd name="connsiteX44" fmla="*/ 375777 w 4563938"/>
                <a:gd name="connsiteY44" fmla="*/ 2310253 h 2919456"/>
                <a:gd name="connsiteX45" fmla="*/ 379111 w 4563938"/>
                <a:gd name="connsiteY45" fmla="*/ 2311138 h 2919456"/>
                <a:gd name="connsiteX46" fmla="*/ 797599 w 4563938"/>
                <a:gd name="connsiteY46" fmla="*/ 2416661 h 2919456"/>
                <a:gd name="connsiteX47" fmla="*/ 1216903 w 4563938"/>
                <a:gd name="connsiteY47" fmla="*/ 2508918 h 2919456"/>
                <a:gd name="connsiteX48" fmla="*/ 1462852 w 4563938"/>
                <a:gd name="connsiteY48" fmla="*/ 2456598 h 2919456"/>
                <a:gd name="connsiteX49" fmla="*/ 1510817 w 4563938"/>
                <a:gd name="connsiteY49" fmla="*/ 2319030 h 2919456"/>
                <a:gd name="connsiteX50" fmla="*/ 1483058 w 4563938"/>
                <a:gd name="connsiteY50" fmla="*/ 1982593 h 2919456"/>
                <a:gd name="connsiteX51" fmla="*/ 1648657 w 4563938"/>
                <a:gd name="connsiteY51" fmla="*/ 1723173 h 2919456"/>
                <a:gd name="connsiteX52" fmla="*/ 2083814 w 4563938"/>
                <a:gd name="connsiteY52" fmla="*/ 1639489 h 2919456"/>
                <a:gd name="connsiteX53" fmla="*/ 2303773 w 4563938"/>
                <a:gd name="connsiteY53" fmla="*/ 1759164 h 2919456"/>
                <a:gd name="connsiteX54" fmla="*/ 2351194 w 4563938"/>
                <a:gd name="connsiteY54" fmla="*/ 1931770 h 2919456"/>
                <a:gd name="connsiteX55" fmla="*/ 2312414 w 4563938"/>
                <a:gd name="connsiteY55" fmla="*/ 2051990 h 2919456"/>
                <a:gd name="connsiteX56" fmla="*/ 2077486 w 4563938"/>
                <a:gd name="connsiteY56" fmla="*/ 2310797 h 2919456"/>
                <a:gd name="connsiteX57" fmla="*/ 1994415 w 4563938"/>
                <a:gd name="connsiteY57" fmla="*/ 2354953 h 2919456"/>
                <a:gd name="connsiteX58" fmla="*/ 1836776 w 4563938"/>
                <a:gd name="connsiteY58" fmla="*/ 2468776 h 2919456"/>
                <a:gd name="connsiteX59" fmla="*/ 1820379 w 4563938"/>
                <a:gd name="connsiteY59" fmla="*/ 2612876 h 2919456"/>
                <a:gd name="connsiteX60" fmla="*/ 1962438 w 4563938"/>
                <a:gd name="connsiteY60" fmla="*/ 2757044 h 2919456"/>
                <a:gd name="connsiteX61" fmla="*/ 2437668 w 4563938"/>
                <a:gd name="connsiteY61" fmla="*/ 2915975 h 2919456"/>
                <a:gd name="connsiteX62" fmla="*/ 2864388 w 4563938"/>
                <a:gd name="connsiteY62" fmla="*/ 2910396 h 2919456"/>
                <a:gd name="connsiteX63" fmla="*/ 2898405 w 4563938"/>
                <a:gd name="connsiteY63" fmla="*/ 2862771 h 2919456"/>
                <a:gd name="connsiteX64" fmla="*/ 3111630 w 4563938"/>
                <a:gd name="connsiteY64" fmla="*/ 2375636 h 2919456"/>
                <a:gd name="connsiteX65" fmla="*/ 3194565 w 4563938"/>
                <a:gd name="connsiteY65" fmla="*/ 2025456 h 2919456"/>
                <a:gd name="connsiteX66" fmla="*/ 3330160 w 4563938"/>
                <a:gd name="connsiteY66" fmla="*/ 1792705 h 2919456"/>
                <a:gd name="connsiteX67" fmla="*/ 3567536 w 4563938"/>
                <a:gd name="connsiteY67" fmla="*/ 1699224 h 2919456"/>
                <a:gd name="connsiteX68" fmla="*/ 3778583 w 4563938"/>
                <a:gd name="connsiteY68" fmla="*/ 1733378 h 2919456"/>
                <a:gd name="connsiteX69" fmla="*/ 3833896 w 4563938"/>
                <a:gd name="connsiteY69" fmla="*/ 1785086 h 2919456"/>
                <a:gd name="connsiteX70" fmla="*/ 3918057 w 4563938"/>
                <a:gd name="connsiteY70" fmla="*/ 1894759 h 2919456"/>
                <a:gd name="connsiteX71" fmla="*/ 4108625 w 4563938"/>
                <a:gd name="connsiteY71" fmla="*/ 1983001 h 2919456"/>
                <a:gd name="connsiteX72" fmla="*/ 4552150 w 4563938"/>
                <a:gd name="connsiteY72" fmla="*/ 1666908 h 2919456"/>
                <a:gd name="connsiteX73" fmla="*/ 4438190 w 4563938"/>
                <a:gd name="connsiteY73" fmla="*/ 1399527 h 29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63938" h="2919456">
                  <a:moveTo>
                    <a:pt x="4438190" y="1399527"/>
                  </a:moveTo>
                  <a:cubicBezTo>
                    <a:pt x="4386279" y="1373946"/>
                    <a:pt x="4330762" y="1360203"/>
                    <a:pt x="4272931" y="1359522"/>
                  </a:cubicBezTo>
                  <a:cubicBezTo>
                    <a:pt x="4162645" y="1358161"/>
                    <a:pt x="4058142" y="1385172"/>
                    <a:pt x="3957381" y="1428170"/>
                  </a:cubicBezTo>
                  <a:cubicBezTo>
                    <a:pt x="3944046" y="1433885"/>
                    <a:pt x="3930507" y="1438648"/>
                    <a:pt x="3916220" y="1439668"/>
                  </a:cubicBezTo>
                  <a:cubicBezTo>
                    <a:pt x="3844918" y="1444771"/>
                    <a:pt x="3774297" y="1438171"/>
                    <a:pt x="3705785" y="1418577"/>
                  </a:cubicBezTo>
                  <a:cubicBezTo>
                    <a:pt x="3617203" y="1393268"/>
                    <a:pt x="3572775" y="1330403"/>
                    <a:pt x="3574681" y="1238283"/>
                  </a:cubicBezTo>
                  <a:cubicBezTo>
                    <a:pt x="3575021" y="1221138"/>
                    <a:pt x="3576858" y="1203924"/>
                    <a:pt x="3579851" y="1187052"/>
                  </a:cubicBezTo>
                  <a:cubicBezTo>
                    <a:pt x="3598833" y="1081120"/>
                    <a:pt x="3646730" y="986959"/>
                    <a:pt x="3700410" y="895383"/>
                  </a:cubicBezTo>
                  <a:cubicBezTo>
                    <a:pt x="3750213" y="810406"/>
                    <a:pt x="3802736" y="727062"/>
                    <a:pt x="3856076" y="644263"/>
                  </a:cubicBezTo>
                  <a:cubicBezTo>
                    <a:pt x="3882746" y="602829"/>
                    <a:pt x="3909620" y="561531"/>
                    <a:pt x="3936494" y="520233"/>
                  </a:cubicBezTo>
                  <a:cubicBezTo>
                    <a:pt x="3943026" y="510232"/>
                    <a:pt x="3999087" y="411104"/>
                    <a:pt x="4005619" y="412533"/>
                  </a:cubicBezTo>
                  <a:cubicBezTo>
                    <a:pt x="3784911" y="365112"/>
                    <a:pt x="3566176" y="309119"/>
                    <a:pt x="3353088" y="234960"/>
                  </a:cubicBezTo>
                  <a:cubicBezTo>
                    <a:pt x="3177488" y="173864"/>
                    <a:pt x="2977327" y="279591"/>
                    <a:pt x="2918544" y="452334"/>
                  </a:cubicBezTo>
                  <a:cubicBezTo>
                    <a:pt x="2888336" y="541121"/>
                    <a:pt x="2894800" y="628478"/>
                    <a:pt x="2925007" y="715156"/>
                  </a:cubicBezTo>
                  <a:cubicBezTo>
                    <a:pt x="2946983" y="778225"/>
                    <a:pt x="2944261" y="840137"/>
                    <a:pt x="2920109" y="901710"/>
                  </a:cubicBezTo>
                  <a:cubicBezTo>
                    <a:pt x="2847855" y="1085883"/>
                    <a:pt x="2625446" y="1220729"/>
                    <a:pt x="2425489" y="1201747"/>
                  </a:cubicBezTo>
                  <a:cubicBezTo>
                    <a:pt x="2319013" y="1191610"/>
                    <a:pt x="2222539" y="1142965"/>
                    <a:pt x="2180493" y="1038870"/>
                  </a:cubicBezTo>
                  <a:cubicBezTo>
                    <a:pt x="2135249" y="926883"/>
                    <a:pt x="2174982" y="804691"/>
                    <a:pt x="2247780" y="714339"/>
                  </a:cubicBezTo>
                  <a:cubicBezTo>
                    <a:pt x="2283975" y="669368"/>
                    <a:pt x="2328538" y="630656"/>
                    <a:pt x="2378477" y="601536"/>
                  </a:cubicBezTo>
                  <a:cubicBezTo>
                    <a:pt x="2428347" y="572417"/>
                    <a:pt x="2490667" y="558538"/>
                    <a:pt x="2530944" y="515199"/>
                  </a:cubicBezTo>
                  <a:cubicBezTo>
                    <a:pt x="2628032" y="410764"/>
                    <a:pt x="2588707" y="254214"/>
                    <a:pt x="2481142" y="176109"/>
                  </a:cubicBezTo>
                  <a:cubicBezTo>
                    <a:pt x="2420386" y="132022"/>
                    <a:pt x="2350446" y="108345"/>
                    <a:pt x="2278940" y="89704"/>
                  </a:cubicBezTo>
                  <a:cubicBezTo>
                    <a:pt x="2034760" y="26090"/>
                    <a:pt x="1784865" y="9285"/>
                    <a:pt x="1534085" y="32"/>
                  </a:cubicBezTo>
                  <a:cubicBezTo>
                    <a:pt x="1520138" y="-512"/>
                    <a:pt x="1518029" y="5815"/>
                    <a:pt x="1516124" y="17177"/>
                  </a:cubicBezTo>
                  <a:cubicBezTo>
                    <a:pt x="1476391" y="258908"/>
                    <a:pt x="1399647" y="488869"/>
                    <a:pt x="1295824" y="710189"/>
                  </a:cubicBezTo>
                  <a:cubicBezTo>
                    <a:pt x="1266569" y="772510"/>
                    <a:pt x="1222482" y="821496"/>
                    <a:pt x="1159276" y="850479"/>
                  </a:cubicBezTo>
                  <a:cubicBezTo>
                    <a:pt x="1050283" y="900417"/>
                    <a:pt x="874819" y="898852"/>
                    <a:pt x="791339" y="800949"/>
                  </a:cubicBezTo>
                  <a:cubicBezTo>
                    <a:pt x="763785" y="768632"/>
                    <a:pt x="746640" y="728491"/>
                    <a:pt x="719494" y="695766"/>
                  </a:cubicBezTo>
                  <a:cubicBezTo>
                    <a:pt x="615671" y="570580"/>
                    <a:pt x="407958" y="609020"/>
                    <a:pt x="281820" y="675899"/>
                  </a:cubicBezTo>
                  <a:cubicBezTo>
                    <a:pt x="157859" y="741622"/>
                    <a:pt x="54376" y="857895"/>
                    <a:pt x="14099" y="993422"/>
                  </a:cubicBezTo>
                  <a:cubicBezTo>
                    <a:pt x="-15292" y="1092142"/>
                    <a:pt x="-2025" y="1203720"/>
                    <a:pt x="85333" y="1269171"/>
                  </a:cubicBezTo>
                  <a:cubicBezTo>
                    <a:pt x="124317" y="1298426"/>
                    <a:pt x="172759" y="1313258"/>
                    <a:pt x="221268" y="1317884"/>
                  </a:cubicBezTo>
                  <a:cubicBezTo>
                    <a:pt x="292161" y="1324688"/>
                    <a:pt x="360945" y="1312918"/>
                    <a:pt x="428301" y="1291758"/>
                  </a:cubicBezTo>
                  <a:cubicBezTo>
                    <a:pt x="487764" y="1273049"/>
                    <a:pt x="547771" y="1256584"/>
                    <a:pt x="611249" y="1261483"/>
                  </a:cubicBezTo>
                  <a:cubicBezTo>
                    <a:pt x="697654" y="1268150"/>
                    <a:pt x="760995" y="1326117"/>
                    <a:pt x="755212" y="1416060"/>
                  </a:cubicBezTo>
                  <a:cubicBezTo>
                    <a:pt x="753171" y="1448241"/>
                    <a:pt x="743782" y="1479469"/>
                    <a:pt x="732965" y="1509881"/>
                  </a:cubicBezTo>
                  <a:cubicBezTo>
                    <a:pt x="685136" y="1643843"/>
                    <a:pt x="608051" y="1769573"/>
                    <a:pt x="543145" y="1895916"/>
                  </a:cubicBezTo>
                  <a:cubicBezTo>
                    <a:pt x="474293" y="2029946"/>
                    <a:pt x="405441" y="2163908"/>
                    <a:pt x="336385" y="2297735"/>
                  </a:cubicBezTo>
                  <a:cubicBezTo>
                    <a:pt x="336385" y="2297735"/>
                    <a:pt x="364415" y="2302769"/>
                    <a:pt x="364415" y="2302769"/>
                  </a:cubicBezTo>
                  <a:cubicBezTo>
                    <a:pt x="364891" y="2304538"/>
                    <a:pt x="366184" y="2306035"/>
                    <a:pt x="368565" y="2307396"/>
                  </a:cubicBezTo>
                  <a:cubicBezTo>
                    <a:pt x="369110" y="2307736"/>
                    <a:pt x="369722" y="2308008"/>
                    <a:pt x="370538" y="2308348"/>
                  </a:cubicBezTo>
                  <a:cubicBezTo>
                    <a:pt x="371151" y="2308620"/>
                    <a:pt x="371899" y="2308892"/>
                    <a:pt x="372648" y="2309165"/>
                  </a:cubicBezTo>
                  <a:cubicBezTo>
                    <a:pt x="372784" y="2309233"/>
                    <a:pt x="372852" y="2309233"/>
                    <a:pt x="372920" y="2309301"/>
                  </a:cubicBezTo>
                  <a:cubicBezTo>
                    <a:pt x="373668" y="2309573"/>
                    <a:pt x="374553" y="2309845"/>
                    <a:pt x="375437" y="2310117"/>
                  </a:cubicBezTo>
                  <a:cubicBezTo>
                    <a:pt x="375573" y="2310185"/>
                    <a:pt x="375641" y="2310185"/>
                    <a:pt x="375777" y="2310253"/>
                  </a:cubicBezTo>
                  <a:cubicBezTo>
                    <a:pt x="376798" y="2310525"/>
                    <a:pt x="377886" y="2310866"/>
                    <a:pt x="379111" y="2311138"/>
                  </a:cubicBezTo>
                  <a:cubicBezTo>
                    <a:pt x="518788" y="2345496"/>
                    <a:pt x="657853" y="2382575"/>
                    <a:pt x="797599" y="2416661"/>
                  </a:cubicBezTo>
                  <a:cubicBezTo>
                    <a:pt x="936664" y="2450543"/>
                    <a:pt x="1074980" y="2488711"/>
                    <a:pt x="1216903" y="2508918"/>
                  </a:cubicBezTo>
                  <a:cubicBezTo>
                    <a:pt x="1303988" y="2521300"/>
                    <a:pt x="1388557" y="2509258"/>
                    <a:pt x="1462852" y="2456598"/>
                  </a:cubicBezTo>
                  <a:cubicBezTo>
                    <a:pt x="1515375" y="2419383"/>
                    <a:pt x="1527962" y="2380806"/>
                    <a:pt x="1510817" y="2319030"/>
                  </a:cubicBezTo>
                  <a:cubicBezTo>
                    <a:pt x="1480201" y="2208676"/>
                    <a:pt x="1462308" y="2097165"/>
                    <a:pt x="1483058" y="1982593"/>
                  </a:cubicBezTo>
                  <a:cubicBezTo>
                    <a:pt x="1502789" y="1873532"/>
                    <a:pt x="1554292" y="1783589"/>
                    <a:pt x="1648657" y="1723173"/>
                  </a:cubicBezTo>
                  <a:cubicBezTo>
                    <a:pt x="1782075" y="1637720"/>
                    <a:pt x="1928556" y="1610642"/>
                    <a:pt x="2083814" y="1639489"/>
                  </a:cubicBezTo>
                  <a:cubicBezTo>
                    <a:pt x="2168995" y="1655341"/>
                    <a:pt x="2245603" y="1691741"/>
                    <a:pt x="2303773" y="1759164"/>
                  </a:cubicBezTo>
                  <a:cubicBezTo>
                    <a:pt x="2346772" y="1809034"/>
                    <a:pt x="2366366" y="1865912"/>
                    <a:pt x="2351194" y="1931770"/>
                  </a:cubicBezTo>
                  <a:cubicBezTo>
                    <a:pt x="2341669" y="1972864"/>
                    <a:pt x="2329423" y="2013277"/>
                    <a:pt x="2312414" y="2051990"/>
                  </a:cubicBezTo>
                  <a:cubicBezTo>
                    <a:pt x="2263020" y="2164453"/>
                    <a:pt x="2192127" y="2257321"/>
                    <a:pt x="2077486" y="2310797"/>
                  </a:cubicBezTo>
                  <a:cubicBezTo>
                    <a:pt x="2049116" y="2324065"/>
                    <a:pt x="2021833" y="2339781"/>
                    <a:pt x="1994415" y="2354953"/>
                  </a:cubicBezTo>
                  <a:cubicBezTo>
                    <a:pt x="1937265" y="2386521"/>
                    <a:pt x="1881952" y="2420743"/>
                    <a:pt x="1836776" y="2468776"/>
                  </a:cubicBezTo>
                  <a:cubicBezTo>
                    <a:pt x="1793097" y="2515245"/>
                    <a:pt x="1788062" y="2558516"/>
                    <a:pt x="1820379" y="2612876"/>
                  </a:cubicBezTo>
                  <a:cubicBezTo>
                    <a:pt x="1855826" y="2672543"/>
                    <a:pt x="1906377" y="2717787"/>
                    <a:pt x="1962438" y="2757044"/>
                  </a:cubicBezTo>
                  <a:cubicBezTo>
                    <a:pt x="2105041" y="2856920"/>
                    <a:pt x="2266422" y="2901143"/>
                    <a:pt x="2437668" y="2915975"/>
                  </a:cubicBezTo>
                  <a:cubicBezTo>
                    <a:pt x="2553872" y="2926045"/>
                    <a:pt x="2748455" y="2911145"/>
                    <a:pt x="2864388" y="2910396"/>
                  </a:cubicBezTo>
                  <a:cubicBezTo>
                    <a:pt x="2877995" y="2896789"/>
                    <a:pt x="2874185" y="2897946"/>
                    <a:pt x="2898405" y="2862771"/>
                  </a:cubicBezTo>
                  <a:cubicBezTo>
                    <a:pt x="3001275" y="2713297"/>
                    <a:pt x="3065229" y="2552460"/>
                    <a:pt x="3111630" y="2375636"/>
                  </a:cubicBezTo>
                  <a:cubicBezTo>
                    <a:pt x="3142109" y="2259567"/>
                    <a:pt x="3165309" y="2141797"/>
                    <a:pt x="3194565" y="2025456"/>
                  </a:cubicBezTo>
                  <a:cubicBezTo>
                    <a:pt x="3217357" y="1934832"/>
                    <a:pt x="3256886" y="1853870"/>
                    <a:pt x="3330160" y="1792705"/>
                  </a:cubicBezTo>
                  <a:cubicBezTo>
                    <a:pt x="3398876" y="1735351"/>
                    <a:pt x="3479431" y="1706028"/>
                    <a:pt x="3567536" y="1699224"/>
                  </a:cubicBezTo>
                  <a:cubicBezTo>
                    <a:pt x="3640063" y="1693645"/>
                    <a:pt x="3711840" y="1699701"/>
                    <a:pt x="3778583" y="1733378"/>
                  </a:cubicBezTo>
                  <a:cubicBezTo>
                    <a:pt x="3802124" y="1745217"/>
                    <a:pt x="3823215" y="1760184"/>
                    <a:pt x="3833896" y="1785086"/>
                  </a:cubicBezTo>
                  <a:cubicBezTo>
                    <a:pt x="3852743" y="1828901"/>
                    <a:pt x="3882746" y="1863939"/>
                    <a:pt x="3918057" y="1894759"/>
                  </a:cubicBezTo>
                  <a:cubicBezTo>
                    <a:pt x="3972893" y="1942520"/>
                    <a:pt x="4031880" y="1980348"/>
                    <a:pt x="4108625" y="1983001"/>
                  </a:cubicBezTo>
                  <a:cubicBezTo>
                    <a:pt x="4303615" y="1989737"/>
                    <a:pt x="4494864" y="1854278"/>
                    <a:pt x="4552150" y="1666908"/>
                  </a:cubicBezTo>
                  <a:cubicBezTo>
                    <a:pt x="4586712" y="1552744"/>
                    <a:pt x="4544257" y="1451779"/>
                    <a:pt x="4438190" y="1399527"/>
                  </a:cubicBezTo>
                  <a:close/>
                </a:path>
              </a:pathLst>
            </a:custGeom>
            <a:solidFill>
              <a:schemeClr val="accent2"/>
            </a:solidFill>
            <a:ln w="6800" cap="flat">
              <a:noFill/>
              <a:prstDash val="solid"/>
              <a:miter/>
            </a:ln>
            <a:sp3d extrusionH="57150">
              <a:bevelT/>
              <a:bevelB/>
            </a:sp3d>
          </p:spPr>
          <p:txBody>
            <a:bodyPr rtlCol="0" anchor="ctr"/>
            <a:lstStyle/>
            <a:p>
              <a:endParaRPr lang="ko-KR" altLang="en-US"/>
            </a:p>
          </p:txBody>
        </p:sp>
        <p:sp>
          <p:nvSpPr>
            <p:cNvPr id="118" name="자유형: 도형 117">
              <a:extLst>
                <a:ext uri="{FF2B5EF4-FFF2-40B4-BE49-F238E27FC236}">
                  <a16:creationId xmlns:a16="http://schemas.microsoft.com/office/drawing/2014/main" id="{6DBC24B2-299C-4AC5-AD7B-9543E85C2836}"/>
                </a:ext>
              </a:extLst>
            </p:cNvPr>
            <p:cNvSpPr/>
            <p:nvPr/>
          </p:nvSpPr>
          <p:spPr>
            <a:xfrm>
              <a:off x="5061878" y="3456616"/>
              <a:ext cx="3234678" cy="2748310"/>
            </a:xfrm>
            <a:custGeom>
              <a:avLst/>
              <a:gdLst>
                <a:gd name="connsiteX0" fmla="*/ 4802655 w 4805478"/>
                <a:gd name="connsiteY0" fmla="*/ 3026708 h 4082923"/>
                <a:gd name="connsiteX1" fmla="*/ 4677264 w 4805478"/>
                <a:gd name="connsiteY1" fmla="*/ 2777833 h 4082923"/>
                <a:gd name="connsiteX2" fmla="*/ 4372941 w 4805478"/>
                <a:gd name="connsiteY2" fmla="*/ 2674214 h 4082923"/>
                <a:gd name="connsiteX3" fmla="*/ 4018271 w 4805478"/>
                <a:gd name="connsiteY3" fmla="*/ 2765791 h 4082923"/>
                <a:gd name="connsiteX4" fmla="*/ 3831649 w 4805478"/>
                <a:gd name="connsiteY4" fmla="*/ 2637407 h 4082923"/>
                <a:gd name="connsiteX5" fmla="*/ 3845256 w 4805478"/>
                <a:gd name="connsiteY5" fmla="*/ 2417788 h 4082923"/>
                <a:gd name="connsiteX6" fmla="*/ 4278643 w 4805478"/>
                <a:gd name="connsiteY6" fmla="*/ 1359629 h 4082923"/>
                <a:gd name="connsiteX7" fmla="*/ 4311232 w 4805478"/>
                <a:gd name="connsiteY7" fmla="*/ 1284449 h 4082923"/>
                <a:gd name="connsiteX8" fmla="*/ 4267349 w 4805478"/>
                <a:gd name="connsiteY8" fmla="*/ 1303227 h 4082923"/>
                <a:gd name="connsiteX9" fmla="*/ 4267281 w 4805478"/>
                <a:gd name="connsiteY9" fmla="*/ 1300846 h 4082923"/>
                <a:gd name="connsiteX10" fmla="*/ 4266805 w 4805478"/>
                <a:gd name="connsiteY10" fmla="*/ 1298056 h 4082923"/>
                <a:gd name="connsiteX11" fmla="*/ 4172575 w 4805478"/>
                <a:gd name="connsiteY11" fmla="*/ 1309010 h 4082923"/>
                <a:gd name="connsiteX12" fmla="*/ 3855665 w 4805478"/>
                <a:gd name="connsiteY12" fmla="*/ 1307037 h 4082923"/>
                <a:gd name="connsiteX13" fmla="*/ 3363427 w 4805478"/>
                <a:gd name="connsiteY13" fmla="*/ 1174299 h 4082923"/>
                <a:gd name="connsiteX14" fmla="*/ 3152312 w 4805478"/>
                <a:gd name="connsiteY14" fmla="*/ 1046596 h 4082923"/>
                <a:gd name="connsiteX15" fmla="*/ 3097611 w 4805478"/>
                <a:gd name="connsiteY15" fmla="*/ 924540 h 4082923"/>
                <a:gd name="connsiteX16" fmla="*/ 3197216 w 4805478"/>
                <a:gd name="connsiteY16" fmla="*/ 735605 h 4082923"/>
                <a:gd name="connsiteX17" fmla="*/ 3389757 w 4805478"/>
                <a:gd name="connsiteY17" fmla="*/ 619332 h 4082923"/>
                <a:gd name="connsiteX18" fmla="*/ 3557192 w 4805478"/>
                <a:gd name="connsiteY18" fmla="*/ 482988 h 4082923"/>
                <a:gd name="connsiteX19" fmla="*/ 3560050 w 4805478"/>
                <a:gd name="connsiteY19" fmla="*/ 112466 h 4082923"/>
                <a:gd name="connsiteX20" fmla="*/ 3455683 w 4805478"/>
                <a:gd name="connsiteY20" fmla="*/ 26537 h 4082923"/>
                <a:gd name="connsiteX21" fmla="*/ 3328116 w 4805478"/>
                <a:gd name="connsiteY21" fmla="*/ 1023 h 4082923"/>
                <a:gd name="connsiteX22" fmla="*/ 3102578 w 4805478"/>
                <a:gd name="connsiteY22" fmla="*/ 21910 h 4082923"/>
                <a:gd name="connsiteX23" fmla="*/ 2877584 w 4805478"/>
                <a:gd name="connsiteY23" fmla="*/ 170160 h 4082923"/>
                <a:gd name="connsiteX24" fmla="*/ 2790294 w 4805478"/>
                <a:gd name="connsiteY24" fmla="*/ 586266 h 4082923"/>
                <a:gd name="connsiteX25" fmla="*/ 2805398 w 4805478"/>
                <a:gd name="connsiteY25" fmla="*/ 711520 h 4082923"/>
                <a:gd name="connsiteX26" fmla="*/ 2708107 w 4805478"/>
                <a:gd name="connsiteY26" fmla="*/ 858750 h 4082923"/>
                <a:gd name="connsiteX27" fmla="*/ 2432970 w 4805478"/>
                <a:gd name="connsiteY27" fmla="*/ 853851 h 4082923"/>
                <a:gd name="connsiteX28" fmla="*/ 1842420 w 4805478"/>
                <a:gd name="connsiteY28" fmla="*/ 682605 h 4082923"/>
                <a:gd name="connsiteX29" fmla="*/ 1534219 w 4805478"/>
                <a:gd name="connsiteY29" fmla="*/ 670631 h 4082923"/>
                <a:gd name="connsiteX30" fmla="*/ 1413727 w 4805478"/>
                <a:gd name="connsiteY30" fmla="*/ 912362 h 4082923"/>
                <a:gd name="connsiteX31" fmla="*/ 1224248 w 4805478"/>
                <a:gd name="connsiteY31" fmla="*/ 1480324 h 4082923"/>
                <a:gd name="connsiteX32" fmla="*/ 1163424 w 4805478"/>
                <a:gd name="connsiteY32" fmla="*/ 1616395 h 4082923"/>
                <a:gd name="connsiteX33" fmla="*/ 916182 w 4805478"/>
                <a:gd name="connsiteY33" fmla="*/ 1777368 h 4082923"/>
                <a:gd name="connsiteX34" fmla="*/ 727043 w 4805478"/>
                <a:gd name="connsiteY34" fmla="*/ 1703209 h 4082923"/>
                <a:gd name="connsiteX35" fmla="*/ 663293 w 4805478"/>
                <a:gd name="connsiteY35" fmla="*/ 1609388 h 4082923"/>
                <a:gd name="connsiteX36" fmla="*/ 522868 w 4805478"/>
                <a:gd name="connsiteY36" fmla="*/ 1491754 h 4082923"/>
                <a:gd name="connsiteX37" fmla="*/ 220721 w 4805478"/>
                <a:gd name="connsiteY37" fmla="*/ 1516927 h 4082923"/>
                <a:gd name="connsiteX38" fmla="*/ 26003 w 4805478"/>
                <a:gd name="connsiteY38" fmla="*/ 1754031 h 4082923"/>
                <a:gd name="connsiteX39" fmla="*/ 7157 w 4805478"/>
                <a:gd name="connsiteY39" fmla="*/ 1944872 h 4082923"/>
                <a:gd name="connsiteX40" fmla="*/ 195276 w 4805478"/>
                <a:gd name="connsiteY40" fmla="*/ 2090128 h 4082923"/>
                <a:gd name="connsiteX41" fmla="*/ 447824 w 4805478"/>
                <a:gd name="connsiteY41" fmla="*/ 2075500 h 4082923"/>
                <a:gd name="connsiteX42" fmla="*/ 670233 w 4805478"/>
                <a:gd name="connsiteY42" fmla="*/ 2073255 h 4082923"/>
                <a:gd name="connsiteX43" fmla="*/ 697379 w 4805478"/>
                <a:gd name="connsiteY43" fmla="*/ 2636999 h 4082923"/>
                <a:gd name="connsiteX44" fmla="*/ 319169 w 4805478"/>
                <a:gd name="connsiteY44" fmla="*/ 3243538 h 4082923"/>
                <a:gd name="connsiteX45" fmla="*/ 283994 w 4805478"/>
                <a:gd name="connsiteY45" fmla="*/ 3263812 h 4082923"/>
                <a:gd name="connsiteX46" fmla="*/ 436666 w 4805478"/>
                <a:gd name="connsiteY46" fmla="*/ 3311097 h 4082923"/>
                <a:gd name="connsiteX47" fmla="*/ 1371001 w 4805478"/>
                <a:gd name="connsiteY47" fmla="*/ 3426418 h 4082923"/>
                <a:gd name="connsiteX48" fmla="*/ 1625182 w 4805478"/>
                <a:gd name="connsiteY48" fmla="*/ 3168766 h 4082923"/>
                <a:gd name="connsiteX49" fmla="*/ 1627087 w 4805478"/>
                <a:gd name="connsiteY49" fmla="*/ 2810422 h 4082923"/>
                <a:gd name="connsiteX50" fmla="*/ 1772207 w 4805478"/>
                <a:gd name="connsiteY50" fmla="*/ 2446567 h 4082923"/>
                <a:gd name="connsiteX51" fmla="*/ 2325746 w 4805478"/>
                <a:gd name="connsiteY51" fmla="*/ 2388329 h 4082923"/>
                <a:gd name="connsiteX52" fmla="*/ 2514001 w 4805478"/>
                <a:gd name="connsiteY52" fmla="*/ 2630196 h 4082923"/>
                <a:gd name="connsiteX53" fmla="*/ 2428684 w 4805478"/>
                <a:gd name="connsiteY53" fmla="*/ 2872471 h 4082923"/>
                <a:gd name="connsiteX54" fmla="*/ 2009312 w 4805478"/>
                <a:gd name="connsiteY54" fmla="*/ 3247756 h 4082923"/>
                <a:gd name="connsiteX55" fmla="*/ 2370445 w 4805478"/>
                <a:gd name="connsiteY55" fmla="*/ 3930426 h 4082923"/>
                <a:gd name="connsiteX56" fmla="*/ 2869828 w 4805478"/>
                <a:gd name="connsiteY56" fmla="*/ 4054727 h 4082923"/>
                <a:gd name="connsiteX57" fmla="*/ 3118226 w 4805478"/>
                <a:gd name="connsiteY57" fmla="*/ 4073505 h 4082923"/>
                <a:gd name="connsiteX58" fmla="*/ 3239057 w 4805478"/>
                <a:gd name="connsiteY58" fmla="*/ 3796396 h 4082923"/>
                <a:gd name="connsiteX59" fmla="*/ 3364447 w 4805478"/>
                <a:gd name="connsiteY59" fmla="*/ 3467647 h 4082923"/>
                <a:gd name="connsiteX60" fmla="*/ 3469699 w 4805478"/>
                <a:gd name="connsiteY60" fmla="*/ 3231835 h 4082923"/>
                <a:gd name="connsiteX61" fmla="*/ 3546443 w 4805478"/>
                <a:gd name="connsiteY61" fmla="*/ 3124679 h 4082923"/>
                <a:gd name="connsiteX62" fmla="*/ 3782050 w 4805478"/>
                <a:gd name="connsiteY62" fmla="*/ 3051745 h 4082923"/>
                <a:gd name="connsiteX63" fmla="*/ 3873286 w 4805478"/>
                <a:gd name="connsiteY63" fmla="*/ 3083177 h 4082923"/>
                <a:gd name="connsiteX64" fmla="*/ 4112636 w 4805478"/>
                <a:gd name="connsiteY64" fmla="*/ 3396278 h 4082923"/>
                <a:gd name="connsiteX65" fmla="*/ 4801021 w 4805478"/>
                <a:gd name="connsiteY65" fmla="*/ 3132571 h 4082923"/>
                <a:gd name="connsiteX66" fmla="*/ 4802655 w 4805478"/>
                <a:gd name="connsiteY66" fmla="*/ 3026708 h 408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05478" h="4082923">
                  <a:moveTo>
                    <a:pt x="4802655" y="3026708"/>
                  </a:moveTo>
                  <a:cubicBezTo>
                    <a:pt x="4791497" y="2932614"/>
                    <a:pt x="4747069" y="2842195"/>
                    <a:pt x="4677264" y="2777833"/>
                  </a:cubicBezTo>
                  <a:cubicBezTo>
                    <a:pt x="4597322" y="2704150"/>
                    <a:pt x="4481662" y="2663261"/>
                    <a:pt x="4372941" y="2674214"/>
                  </a:cubicBezTo>
                  <a:cubicBezTo>
                    <a:pt x="4251633" y="2686393"/>
                    <a:pt x="4145293" y="2775928"/>
                    <a:pt x="4018271" y="2765791"/>
                  </a:cubicBezTo>
                  <a:cubicBezTo>
                    <a:pt x="3939485" y="2759532"/>
                    <a:pt x="3871721" y="2702721"/>
                    <a:pt x="3831649" y="2637407"/>
                  </a:cubicBezTo>
                  <a:cubicBezTo>
                    <a:pt x="3783479" y="2559030"/>
                    <a:pt x="3817973" y="2497390"/>
                    <a:pt x="3845256" y="2417788"/>
                  </a:cubicBezTo>
                  <a:cubicBezTo>
                    <a:pt x="3968808" y="2056723"/>
                    <a:pt x="4130325" y="1710625"/>
                    <a:pt x="4278643" y="1359629"/>
                  </a:cubicBezTo>
                  <a:cubicBezTo>
                    <a:pt x="4289257" y="1334455"/>
                    <a:pt x="4300211" y="1309418"/>
                    <a:pt x="4311232" y="1284449"/>
                  </a:cubicBezTo>
                  <a:cubicBezTo>
                    <a:pt x="4311232" y="1284449"/>
                    <a:pt x="4267349" y="1303295"/>
                    <a:pt x="4267349" y="1303227"/>
                  </a:cubicBezTo>
                  <a:cubicBezTo>
                    <a:pt x="4267417" y="1302478"/>
                    <a:pt x="4267417" y="1301662"/>
                    <a:pt x="4267281" y="1300846"/>
                  </a:cubicBezTo>
                  <a:cubicBezTo>
                    <a:pt x="4267213" y="1299961"/>
                    <a:pt x="4267077" y="1299009"/>
                    <a:pt x="4266805" y="1298056"/>
                  </a:cubicBezTo>
                  <a:cubicBezTo>
                    <a:pt x="4234692" y="1301798"/>
                    <a:pt x="4203600" y="1305268"/>
                    <a:pt x="4172575" y="1309010"/>
                  </a:cubicBezTo>
                  <a:cubicBezTo>
                    <a:pt x="4066848" y="1321665"/>
                    <a:pt x="3961052" y="1322141"/>
                    <a:pt x="3855665" y="1307037"/>
                  </a:cubicBezTo>
                  <a:cubicBezTo>
                    <a:pt x="3686324" y="1282748"/>
                    <a:pt x="3522358" y="1237369"/>
                    <a:pt x="3363427" y="1174299"/>
                  </a:cubicBezTo>
                  <a:cubicBezTo>
                    <a:pt x="3286070" y="1143615"/>
                    <a:pt x="3211027" y="1108237"/>
                    <a:pt x="3152312" y="1046596"/>
                  </a:cubicBezTo>
                  <a:cubicBezTo>
                    <a:pt x="3119791" y="1012442"/>
                    <a:pt x="3098359" y="972778"/>
                    <a:pt x="3097611" y="924540"/>
                  </a:cubicBezTo>
                  <a:cubicBezTo>
                    <a:pt x="3096455" y="843645"/>
                    <a:pt x="3133262" y="782481"/>
                    <a:pt x="3197216" y="735605"/>
                  </a:cubicBezTo>
                  <a:cubicBezTo>
                    <a:pt x="3257971" y="691110"/>
                    <a:pt x="3326892" y="660221"/>
                    <a:pt x="3389757" y="619332"/>
                  </a:cubicBezTo>
                  <a:cubicBezTo>
                    <a:pt x="3450376" y="579871"/>
                    <a:pt x="3511404" y="540410"/>
                    <a:pt x="3557192" y="482988"/>
                  </a:cubicBezTo>
                  <a:cubicBezTo>
                    <a:pt x="3639924" y="379234"/>
                    <a:pt x="3640536" y="230032"/>
                    <a:pt x="3560050" y="112466"/>
                  </a:cubicBezTo>
                  <a:cubicBezTo>
                    <a:pt x="3533584" y="73822"/>
                    <a:pt x="3500587" y="43069"/>
                    <a:pt x="3455683" y="26537"/>
                  </a:cubicBezTo>
                  <a:cubicBezTo>
                    <a:pt x="3414454" y="11365"/>
                    <a:pt x="3371591" y="3405"/>
                    <a:pt x="3328116" y="1023"/>
                  </a:cubicBezTo>
                  <a:cubicBezTo>
                    <a:pt x="3252052" y="-3195"/>
                    <a:pt x="3177145" y="5990"/>
                    <a:pt x="3102578" y="21910"/>
                  </a:cubicBezTo>
                  <a:cubicBezTo>
                    <a:pt x="3007736" y="42185"/>
                    <a:pt x="2931128" y="88585"/>
                    <a:pt x="2877584" y="170160"/>
                  </a:cubicBezTo>
                  <a:cubicBezTo>
                    <a:pt x="2794172" y="297319"/>
                    <a:pt x="2769543" y="437132"/>
                    <a:pt x="2790294" y="586266"/>
                  </a:cubicBezTo>
                  <a:cubicBezTo>
                    <a:pt x="2796077" y="627904"/>
                    <a:pt x="2808051" y="668658"/>
                    <a:pt x="2805398" y="711520"/>
                  </a:cubicBezTo>
                  <a:cubicBezTo>
                    <a:pt x="2801248" y="779692"/>
                    <a:pt x="2771108" y="831603"/>
                    <a:pt x="2708107" y="858750"/>
                  </a:cubicBezTo>
                  <a:cubicBezTo>
                    <a:pt x="2616462" y="898142"/>
                    <a:pt x="2522641" y="903177"/>
                    <a:pt x="2432970" y="853851"/>
                  </a:cubicBezTo>
                  <a:cubicBezTo>
                    <a:pt x="2248661" y="752478"/>
                    <a:pt x="2057957" y="679203"/>
                    <a:pt x="1842420" y="682605"/>
                  </a:cubicBezTo>
                  <a:cubicBezTo>
                    <a:pt x="1738326" y="684238"/>
                    <a:pt x="1609058" y="677434"/>
                    <a:pt x="1534219" y="670631"/>
                  </a:cubicBezTo>
                  <a:cubicBezTo>
                    <a:pt x="1520611" y="691042"/>
                    <a:pt x="1440329" y="835685"/>
                    <a:pt x="1413727" y="912362"/>
                  </a:cubicBezTo>
                  <a:cubicBezTo>
                    <a:pt x="1348277" y="1100957"/>
                    <a:pt x="1292079" y="1292614"/>
                    <a:pt x="1224248" y="1480324"/>
                  </a:cubicBezTo>
                  <a:cubicBezTo>
                    <a:pt x="1207307" y="1527201"/>
                    <a:pt x="1195197" y="1577751"/>
                    <a:pt x="1163424" y="1616395"/>
                  </a:cubicBezTo>
                  <a:cubicBezTo>
                    <a:pt x="1098450" y="1695385"/>
                    <a:pt x="1016535" y="1752058"/>
                    <a:pt x="916182" y="1777368"/>
                  </a:cubicBezTo>
                  <a:cubicBezTo>
                    <a:pt x="835083" y="1797779"/>
                    <a:pt x="773647" y="1772333"/>
                    <a:pt x="727043" y="1703209"/>
                  </a:cubicBezTo>
                  <a:cubicBezTo>
                    <a:pt x="705884" y="1671845"/>
                    <a:pt x="685609" y="1639868"/>
                    <a:pt x="663293" y="1609388"/>
                  </a:cubicBezTo>
                  <a:cubicBezTo>
                    <a:pt x="626214" y="1558837"/>
                    <a:pt x="586345" y="1510192"/>
                    <a:pt x="522868" y="1491754"/>
                  </a:cubicBezTo>
                  <a:cubicBezTo>
                    <a:pt x="419249" y="1461682"/>
                    <a:pt x="317536" y="1468418"/>
                    <a:pt x="220721" y="1516927"/>
                  </a:cubicBezTo>
                  <a:cubicBezTo>
                    <a:pt x="121185" y="1566797"/>
                    <a:pt x="63218" y="1652114"/>
                    <a:pt x="26003" y="1754031"/>
                  </a:cubicBezTo>
                  <a:cubicBezTo>
                    <a:pt x="3347" y="1816148"/>
                    <a:pt x="-8560" y="1879694"/>
                    <a:pt x="7157" y="1944872"/>
                  </a:cubicBezTo>
                  <a:cubicBezTo>
                    <a:pt x="27227" y="2027943"/>
                    <a:pt x="101590" y="2082848"/>
                    <a:pt x="195276" y="2090128"/>
                  </a:cubicBezTo>
                  <a:cubicBezTo>
                    <a:pt x="280252" y="2096728"/>
                    <a:pt x="363800" y="2083324"/>
                    <a:pt x="447824" y="2075500"/>
                  </a:cubicBezTo>
                  <a:cubicBezTo>
                    <a:pt x="521915" y="2068629"/>
                    <a:pt x="595870" y="2061485"/>
                    <a:pt x="670233" y="2073255"/>
                  </a:cubicBezTo>
                  <a:cubicBezTo>
                    <a:pt x="913052" y="2111763"/>
                    <a:pt x="771538" y="2405406"/>
                    <a:pt x="697379" y="2636999"/>
                  </a:cubicBezTo>
                  <a:cubicBezTo>
                    <a:pt x="642951" y="2807088"/>
                    <a:pt x="317604" y="3242993"/>
                    <a:pt x="319169" y="3243538"/>
                  </a:cubicBezTo>
                  <a:lnTo>
                    <a:pt x="283994" y="3263812"/>
                  </a:lnTo>
                  <a:cubicBezTo>
                    <a:pt x="334613" y="3280277"/>
                    <a:pt x="385503" y="3296061"/>
                    <a:pt x="436666" y="3311097"/>
                  </a:cubicBezTo>
                  <a:cubicBezTo>
                    <a:pt x="702686" y="3389338"/>
                    <a:pt x="1090217" y="3536635"/>
                    <a:pt x="1371001" y="3426418"/>
                  </a:cubicBezTo>
                  <a:cubicBezTo>
                    <a:pt x="1493873" y="3378180"/>
                    <a:pt x="1579462" y="3293272"/>
                    <a:pt x="1625182" y="3168766"/>
                  </a:cubicBezTo>
                  <a:cubicBezTo>
                    <a:pt x="1671650" y="3042220"/>
                    <a:pt x="1640626" y="2938942"/>
                    <a:pt x="1627087" y="2810422"/>
                  </a:cubicBezTo>
                  <a:cubicBezTo>
                    <a:pt x="1612800" y="2675371"/>
                    <a:pt x="1668861" y="2534741"/>
                    <a:pt x="1772207" y="2446567"/>
                  </a:cubicBezTo>
                  <a:cubicBezTo>
                    <a:pt x="1918484" y="2321721"/>
                    <a:pt x="2152459" y="2323967"/>
                    <a:pt x="2325746" y="2388329"/>
                  </a:cubicBezTo>
                  <a:cubicBezTo>
                    <a:pt x="2432290" y="2427926"/>
                    <a:pt x="2510463" y="2512834"/>
                    <a:pt x="2514001" y="2630196"/>
                  </a:cubicBezTo>
                  <a:cubicBezTo>
                    <a:pt x="2516654" y="2717417"/>
                    <a:pt x="2480323" y="2802190"/>
                    <a:pt x="2428684" y="2872471"/>
                  </a:cubicBezTo>
                  <a:cubicBezTo>
                    <a:pt x="2313228" y="3029633"/>
                    <a:pt x="2100480" y="3080932"/>
                    <a:pt x="2009312" y="3247756"/>
                  </a:cubicBezTo>
                  <a:cubicBezTo>
                    <a:pt x="1833712" y="3569088"/>
                    <a:pt x="2078572" y="3821841"/>
                    <a:pt x="2370445" y="3930426"/>
                  </a:cubicBezTo>
                  <a:cubicBezTo>
                    <a:pt x="2531554" y="3990365"/>
                    <a:pt x="2699398" y="4032071"/>
                    <a:pt x="2869828" y="4054727"/>
                  </a:cubicBezTo>
                  <a:cubicBezTo>
                    <a:pt x="2922691" y="4061735"/>
                    <a:pt x="3071485" y="4100447"/>
                    <a:pt x="3118226" y="4073505"/>
                  </a:cubicBezTo>
                  <a:cubicBezTo>
                    <a:pt x="3182452" y="4036562"/>
                    <a:pt x="3213408" y="3863615"/>
                    <a:pt x="3239057" y="3796396"/>
                  </a:cubicBezTo>
                  <a:cubicBezTo>
                    <a:pt x="3280831" y="3686790"/>
                    <a:pt x="3322673" y="3577185"/>
                    <a:pt x="3364447" y="3467647"/>
                  </a:cubicBezTo>
                  <a:cubicBezTo>
                    <a:pt x="3395063" y="3387297"/>
                    <a:pt x="3426292" y="3306335"/>
                    <a:pt x="3469699" y="3231835"/>
                  </a:cubicBezTo>
                  <a:cubicBezTo>
                    <a:pt x="3491810" y="3193871"/>
                    <a:pt x="3516847" y="3157336"/>
                    <a:pt x="3546443" y="3124679"/>
                  </a:cubicBezTo>
                  <a:cubicBezTo>
                    <a:pt x="3603457" y="3061882"/>
                    <a:pt x="3700544" y="3030245"/>
                    <a:pt x="3782050" y="3051745"/>
                  </a:cubicBezTo>
                  <a:cubicBezTo>
                    <a:pt x="3813211" y="3059977"/>
                    <a:pt x="3844711" y="3068278"/>
                    <a:pt x="3873286" y="3083177"/>
                  </a:cubicBezTo>
                  <a:cubicBezTo>
                    <a:pt x="3998132" y="3148220"/>
                    <a:pt x="4007657" y="3311845"/>
                    <a:pt x="4112636" y="3396278"/>
                  </a:cubicBezTo>
                  <a:cubicBezTo>
                    <a:pt x="4351509" y="3588411"/>
                    <a:pt x="4753668" y="3434310"/>
                    <a:pt x="4801021" y="3132571"/>
                  </a:cubicBezTo>
                  <a:cubicBezTo>
                    <a:pt x="4806396" y="3097533"/>
                    <a:pt x="4806873" y="3061882"/>
                    <a:pt x="4802655" y="3026708"/>
                  </a:cubicBezTo>
                  <a:close/>
                </a:path>
              </a:pathLst>
            </a:custGeom>
            <a:solidFill>
              <a:schemeClr val="accent1"/>
            </a:solidFill>
            <a:ln w="6800" cap="flat">
              <a:noFill/>
              <a:prstDash val="solid"/>
              <a:miter/>
            </a:ln>
            <a:sp3d extrusionH="57150">
              <a:bevelT/>
              <a:bevelB/>
            </a:sp3d>
          </p:spPr>
          <p:txBody>
            <a:bodyPr rtlCol="0" anchor="ctr"/>
            <a:lstStyle/>
            <a:p>
              <a:endParaRPr lang="ko-KR" altLang="en-US"/>
            </a:p>
          </p:txBody>
        </p:sp>
        <p:sp>
          <p:nvSpPr>
            <p:cNvPr id="119" name="자유형: 도형 118">
              <a:extLst>
                <a:ext uri="{FF2B5EF4-FFF2-40B4-BE49-F238E27FC236}">
                  <a16:creationId xmlns:a16="http://schemas.microsoft.com/office/drawing/2014/main" id="{694450CC-3280-4037-BDC5-BE2D50665DBD}"/>
                </a:ext>
              </a:extLst>
            </p:cNvPr>
            <p:cNvSpPr/>
            <p:nvPr/>
          </p:nvSpPr>
          <p:spPr>
            <a:xfrm>
              <a:off x="3524135" y="3045118"/>
              <a:ext cx="2574903" cy="3125950"/>
            </a:xfrm>
            <a:custGeom>
              <a:avLst/>
              <a:gdLst>
                <a:gd name="connsiteX0" fmla="*/ 3398656 w 3825307"/>
                <a:gd name="connsiteY0" fmla="*/ 1287604 h 4643950"/>
                <a:gd name="connsiteX1" fmla="*/ 2923427 w 3825307"/>
                <a:gd name="connsiteY1" fmla="*/ 1128673 h 4643950"/>
                <a:gd name="connsiteX2" fmla="*/ 2781368 w 3825307"/>
                <a:gd name="connsiteY2" fmla="*/ 984505 h 4643950"/>
                <a:gd name="connsiteX3" fmla="*/ 2797765 w 3825307"/>
                <a:gd name="connsiteY3" fmla="*/ 840405 h 4643950"/>
                <a:gd name="connsiteX4" fmla="*/ 2955404 w 3825307"/>
                <a:gd name="connsiteY4" fmla="*/ 726582 h 4643950"/>
                <a:gd name="connsiteX5" fmla="*/ 3038475 w 3825307"/>
                <a:gd name="connsiteY5" fmla="*/ 682426 h 4643950"/>
                <a:gd name="connsiteX6" fmla="*/ 3273402 w 3825307"/>
                <a:gd name="connsiteY6" fmla="*/ 423619 h 4643950"/>
                <a:gd name="connsiteX7" fmla="*/ 3312183 w 3825307"/>
                <a:gd name="connsiteY7" fmla="*/ 303400 h 4643950"/>
                <a:gd name="connsiteX8" fmla="*/ 3264762 w 3825307"/>
                <a:gd name="connsiteY8" fmla="*/ 130793 h 4643950"/>
                <a:gd name="connsiteX9" fmla="*/ 3044802 w 3825307"/>
                <a:gd name="connsiteY9" fmla="*/ 11118 h 4643950"/>
                <a:gd name="connsiteX10" fmla="*/ 2609646 w 3825307"/>
                <a:gd name="connsiteY10" fmla="*/ 94802 h 4643950"/>
                <a:gd name="connsiteX11" fmla="*/ 2444047 w 3825307"/>
                <a:gd name="connsiteY11" fmla="*/ 354222 h 4643950"/>
                <a:gd name="connsiteX12" fmla="*/ 2471806 w 3825307"/>
                <a:gd name="connsiteY12" fmla="*/ 690659 h 4643950"/>
                <a:gd name="connsiteX13" fmla="*/ 2423841 w 3825307"/>
                <a:gd name="connsiteY13" fmla="*/ 828227 h 4643950"/>
                <a:gd name="connsiteX14" fmla="*/ 2177891 w 3825307"/>
                <a:gd name="connsiteY14" fmla="*/ 880547 h 4643950"/>
                <a:gd name="connsiteX15" fmla="*/ 1758587 w 3825307"/>
                <a:gd name="connsiteY15" fmla="*/ 788290 h 4643950"/>
                <a:gd name="connsiteX16" fmla="*/ 1340100 w 3825307"/>
                <a:gd name="connsiteY16" fmla="*/ 682767 h 4643950"/>
                <a:gd name="connsiteX17" fmla="*/ 1325404 w 3825307"/>
                <a:gd name="connsiteY17" fmla="*/ 674398 h 4643950"/>
                <a:gd name="connsiteX18" fmla="*/ 1297373 w 3825307"/>
                <a:gd name="connsiteY18" fmla="*/ 669364 h 4643950"/>
                <a:gd name="connsiteX19" fmla="*/ 1275193 w 3825307"/>
                <a:gd name="connsiteY19" fmla="*/ 712430 h 4643950"/>
                <a:gd name="connsiteX20" fmla="*/ 760299 w 3825307"/>
                <a:gd name="connsiteY20" fmla="*/ 1694798 h 4643950"/>
                <a:gd name="connsiteX21" fmla="*/ 707912 w 3825307"/>
                <a:gd name="connsiteY21" fmla="*/ 1830461 h 4643950"/>
                <a:gd name="connsiteX22" fmla="*/ 749413 w 3825307"/>
                <a:gd name="connsiteY22" fmla="*/ 1970887 h 4643950"/>
                <a:gd name="connsiteX23" fmla="*/ 981687 w 3825307"/>
                <a:gd name="connsiteY23" fmla="*/ 2013409 h 4643950"/>
                <a:gd name="connsiteX24" fmla="*/ 1352550 w 3825307"/>
                <a:gd name="connsiteY24" fmla="*/ 1943061 h 4643950"/>
                <a:gd name="connsiteX25" fmla="*/ 1558834 w 3825307"/>
                <a:gd name="connsiteY25" fmla="*/ 2214795 h 4643950"/>
                <a:gd name="connsiteX26" fmla="*/ 1173684 w 3825307"/>
                <a:gd name="connsiteY26" fmla="*/ 2603892 h 4643950"/>
                <a:gd name="connsiteX27" fmla="*/ 868000 w 3825307"/>
                <a:gd name="connsiteY27" fmla="*/ 2463329 h 4643950"/>
                <a:gd name="connsiteX28" fmla="*/ 796834 w 3825307"/>
                <a:gd name="connsiteY28" fmla="*/ 2314195 h 4643950"/>
                <a:gd name="connsiteX29" fmla="*/ 625929 w 3825307"/>
                <a:gd name="connsiteY29" fmla="*/ 2218877 h 4643950"/>
                <a:gd name="connsiteX30" fmla="*/ 450941 w 3825307"/>
                <a:gd name="connsiteY30" fmla="*/ 2326237 h 4643950"/>
                <a:gd name="connsiteX31" fmla="*/ 69396 w 3825307"/>
                <a:gd name="connsiteY31" fmla="*/ 2984755 h 4643950"/>
                <a:gd name="connsiteX32" fmla="*/ 0 w 3825307"/>
                <a:gd name="connsiteY32" fmla="*/ 3203422 h 4643950"/>
                <a:gd name="connsiteX33" fmla="*/ 122600 w 3825307"/>
                <a:gd name="connsiteY33" fmla="*/ 3220499 h 4643950"/>
                <a:gd name="connsiteX34" fmla="*/ 271054 w 3825307"/>
                <a:gd name="connsiteY34" fmla="*/ 3240842 h 4643950"/>
                <a:gd name="connsiteX35" fmla="*/ 828947 w 3825307"/>
                <a:gd name="connsiteY35" fmla="*/ 3362626 h 4643950"/>
                <a:gd name="connsiteX36" fmla="*/ 1098777 w 3825307"/>
                <a:gd name="connsiteY36" fmla="*/ 3673004 h 4643950"/>
                <a:gd name="connsiteX37" fmla="*/ 890996 w 3825307"/>
                <a:gd name="connsiteY37" fmla="*/ 3907184 h 4643950"/>
                <a:gd name="connsiteX38" fmla="*/ 646407 w 3825307"/>
                <a:gd name="connsiteY38" fmla="*/ 4230897 h 4643950"/>
                <a:gd name="connsiteX39" fmla="*/ 817177 w 3825307"/>
                <a:gd name="connsiteY39" fmla="*/ 4608292 h 4643950"/>
                <a:gd name="connsiteX40" fmla="*/ 1031081 w 3825307"/>
                <a:gd name="connsiteY40" fmla="*/ 4642037 h 4643950"/>
                <a:gd name="connsiteX41" fmla="*/ 1473041 w 3825307"/>
                <a:gd name="connsiteY41" fmla="*/ 4332815 h 4643950"/>
                <a:gd name="connsiteX42" fmla="*/ 1506787 w 3825307"/>
                <a:gd name="connsiteY42" fmla="*/ 4180687 h 4643950"/>
                <a:gd name="connsiteX43" fmla="*/ 1474402 w 3825307"/>
                <a:gd name="connsiteY43" fmla="*/ 4059583 h 4643950"/>
                <a:gd name="connsiteX44" fmla="*/ 1465217 w 3825307"/>
                <a:gd name="connsiteY44" fmla="*/ 3929431 h 4643950"/>
                <a:gd name="connsiteX45" fmla="*/ 1565706 w 3825307"/>
                <a:gd name="connsiteY45" fmla="*/ 3681237 h 4643950"/>
                <a:gd name="connsiteX46" fmla="*/ 1656942 w 3825307"/>
                <a:gd name="connsiteY46" fmla="*/ 3614834 h 4643950"/>
                <a:gd name="connsiteX47" fmla="*/ 1928064 w 3825307"/>
                <a:gd name="connsiteY47" fmla="*/ 3622930 h 4643950"/>
                <a:gd name="connsiteX48" fmla="*/ 2266066 w 3825307"/>
                <a:gd name="connsiteY48" fmla="*/ 3766282 h 4643950"/>
                <a:gd name="connsiteX49" fmla="*/ 2568280 w 3825307"/>
                <a:gd name="connsiteY49" fmla="*/ 3875139 h 4643950"/>
                <a:gd name="connsiteX50" fmla="*/ 2733267 w 3825307"/>
                <a:gd name="connsiteY50" fmla="*/ 3686884 h 4643950"/>
                <a:gd name="connsiteX51" fmla="*/ 2877843 w 3825307"/>
                <a:gd name="connsiteY51" fmla="*/ 3461617 h 4643950"/>
                <a:gd name="connsiteX52" fmla="*/ 3073582 w 3825307"/>
                <a:gd name="connsiteY52" fmla="*/ 2964617 h 4643950"/>
                <a:gd name="connsiteX53" fmla="*/ 3092563 w 3825307"/>
                <a:gd name="connsiteY53" fmla="*/ 2844738 h 4643950"/>
                <a:gd name="connsiteX54" fmla="*/ 2954587 w 3825307"/>
                <a:gd name="connsiteY54" fmla="*/ 2684582 h 4643950"/>
                <a:gd name="connsiteX55" fmla="*/ 2732110 w 3825307"/>
                <a:gd name="connsiteY55" fmla="*/ 2686827 h 4643950"/>
                <a:gd name="connsiteX56" fmla="*/ 2479562 w 3825307"/>
                <a:gd name="connsiteY56" fmla="*/ 2701454 h 4643950"/>
                <a:gd name="connsiteX57" fmla="*/ 2291443 w 3825307"/>
                <a:gd name="connsiteY57" fmla="*/ 2556198 h 4643950"/>
                <a:gd name="connsiteX58" fmla="*/ 2310289 w 3825307"/>
                <a:gd name="connsiteY58" fmla="*/ 2365358 h 4643950"/>
                <a:gd name="connsiteX59" fmla="*/ 2505007 w 3825307"/>
                <a:gd name="connsiteY59" fmla="*/ 2128254 h 4643950"/>
                <a:gd name="connsiteX60" fmla="*/ 2807154 w 3825307"/>
                <a:gd name="connsiteY60" fmla="*/ 2103080 h 4643950"/>
                <a:gd name="connsiteX61" fmla="*/ 2947579 w 3825307"/>
                <a:gd name="connsiteY61" fmla="*/ 2220714 h 4643950"/>
                <a:gd name="connsiteX62" fmla="*/ 3011329 w 3825307"/>
                <a:gd name="connsiteY62" fmla="*/ 2314535 h 4643950"/>
                <a:gd name="connsiteX63" fmla="*/ 3200468 w 3825307"/>
                <a:gd name="connsiteY63" fmla="*/ 2388695 h 4643950"/>
                <a:gd name="connsiteX64" fmla="*/ 3447710 w 3825307"/>
                <a:gd name="connsiteY64" fmla="*/ 2227722 h 4643950"/>
                <a:gd name="connsiteX65" fmla="*/ 3508534 w 3825307"/>
                <a:gd name="connsiteY65" fmla="*/ 2091650 h 4643950"/>
                <a:gd name="connsiteX66" fmla="*/ 3698013 w 3825307"/>
                <a:gd name="connsiteY66" fmla="*/ 1523688 h 4643950"/>
                <a:gd name="connsiteX67" fmla="*/ 3825308 w 3825307"/>
                <a:gd name="connsiteY67" fmla="*/ 1281957 h 4643950"/>
                <a:gd name="connsiteX68" fmla="*/ 3784487 w 3825307"/>
                <a:gd name="connsiteY68" fmla="*/ 1281957 h 4643950"/>
                <a:gd name="connsiteX69" fmla="*/ 3398656 w 3825307"/>
                <a:gd name="connsiteY69" fmla="*/ 1287604 h 464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825307" h="4643950">
                  <a:moveTo>
                    <a:pt x="3398656" y="1287604"/>
                  </a:moveTo>
                  <a:cubicBezTo>
                    <a:pt x="3227410" y="1272773"/>
                    <a:pt x="3066029" y="1228549"/>
                    <a:pt x="2923427" y="1128673"/>
                  </a:cubicBezTo>
                  <a:cubicBezTo>
                    <a:pt x="2867365" y="1089416"/>
                    <a:pt x="2816815" y="1044172"/>
                    <a:pt x="2781368" y="984505"/>
                  </a:cubicBezTo>
                  <a:cubicBezTo>
                    <a:pt x="2749051" y="930145"/>
                    <a:pt x="2754086" y="886874"/>
                    <a:pt x="2797765" y="840405"/>
                  </a:cubicBezTo>
                  <a:cubicBezTo>
                    <a:pt x="2842940" y="792304"/>
                    <a:pt x="2898253" y="758082"/>
                    <a:pt x="2955404" y="726582"/>
                  </a:cubicBezTo>
                  <a:cubicBezTo>
                    <a:pt x="2982890" y="711410"/>
                    <a:pt x="3010104" y="695694"/>
                    <a:pt x="3038475" y="682426"/>
                  </a:cubicBezTo>
                  <a:cubicBezTo>
                    <a:pt x="3153183" y="628950"/>
                    <a:pt x="3224077" y="536082"/>
                    <a:pt x="3273402" y="423619"/>
                  </a:cubicBezTo>
                  <a:cubicBezTo>
                    <a:pt x="3290411" y="384906"/>
                    <a:pt x="3302658" y="344493"/>
                    <a:pt x="3312183" y="303400"/>
                  </a:cubicBezTo>
                  <a:cubicBezTo>
                    <a:pt x="3327423" y="237541"/>
                    <a:pt x="3307760" y="180663"/>
                    <a:pt x="3264762" y="130793"/>
                  </a:cubicBezTo>
                  <a:cubicBezTo>
                    <a:pt x="3206591" y="63370"/>
                    <a:pt x="3129983" y="26970"/>
                    <a:pt x="3044802" y="11118"/>
                  </a:cubicBezTo>
                  <a:cubicBezTo>
                    <a:pt x="2889545" y="-17729"/>
                    <a:pt x="2743064" y="9349"/>
                    <a:pt x="2609646" y="94802"/>
                  </a:cubicBezTo>
                  <a:cubicBezTo>
                    <a:pt x="2515281" y="155218"/>
                    <a:pt x="2463777" y="245229"/>
                    <a:pt x="2444047" y="354222"/>
                  </a:cubicBezTo>
                  <a:cubicBezTo>
                    <a:pt x="2423296" y="468794"/>
                    <a:pt x="2441190" y="580305"/>
                    <a:pt x="2471806" y="690659"/>
                  </a:cubicBezTo>
                  <a:cubicBezTo>
                    <a:pt x="2488951" y="752367"/>
                    <a:pt x="2476364" y="791012"/>
                    <a:pt x="2423841" y="828227"/>
                  </a:cubicBezTo>
                  <a:cubicBezTo>
                    <a:pt x="2349545" y="880819"/>
                    <a:pt x="2264977" y="892929"/>
                    <a:pt x="2177891" y="880547"/>
                  </a:cubicBezTo>
                  <a:cubicBezTo>
                    <a:pt x="2035969" y="860340"/>
                    <a:pt x="1897652" y="822172"/>
                    <a:pt x="1758587" y="788290"/>
                  </a:cubicBezTo>
                  <a:cubicBezTo>
                    <a:pt x="1618842" y="754204"/>
                    <a:pt x="1479777" y="717193"/>
                    <a:pt x="1340100" y="682767"/>
                  </a:cubicBezTo>
                  <a:cubicBezTo>
                    <a:pt x="1330575" y="680454"/>
                    <a:pt x="1326356" y="678004"/>
                    <a:pt x="1325404" y="674398"/>
                  </a:cubicBezTo>
                  <a:lnTo>
                    <a:pt x="1297373" y="669364"/>
                  </a:lnTo>
                  <a:cubicBezTo>
                    <a:pt x="1289957" y="683719"/>
                    <a:pt x="1282609" y="698075"/>
                    <a:pt x="1275193" y="712430"/>
                  </a:cubicBezTo>
                  <a:cubicBezTo>
                    <a:pt x="1105580" y="1040907"/>
                    <a:pt x="935355" y="1369111"/>
                    <a:pt x="760299" y="1694798"/>
                  </a:cubicBezTo>
                  <a:cubicBezTo>
                    <a:pt x="737167" y="1737865"/>
                    <a:pt x="716960" y="1782088"/>
                    <a:pt x="707912" y="1830461"/>
                  </a:cubicBezTo>
                  <a:cubicBezTo>
                    <a:pt x="697842" y="1884209"/>
                    <a:pt x="704238" y="1933399"/>
                    <a:pt x="749413" y="1970887"/>
                  </a:cubicBezTo>
                  <a:cubicBezTo>
                    <a:pt x="819422" y="2028990"/>
                    <a:pt x="897255" y="2024023"/>
                    <a:pt x="981687" y="2013409"/>
                  </a:cubicBezTo>
                  <a:cubicBezTo>
                    <a:pt x="976176" y="2021505"/>
                    <a:pt x="1237978" y="1927684"/>
                    <a:pt x="1352550" y="1943061"/>
                  </a:cubicBezTo>
                  <a:cubicBezTo>
                    <a:pt x="1491343" y="1961702"/>
                    <a:pt x="1577816" y="2075390"/>
                    <a:pt x="1558834" y="2214795"/>
                  </a:cubicBezTo>
                  <a:cubicBezTo>
                    <a:pt x="1532572" y="2407540"/>
                    <a:pt x="1362823" y="2573275"/>
                    <a:pt x="1173684" y="2603892"/>
                  </a:cubicBezTo>
                  <a:cubicBezTo>
                    <a:pt x="1014276" y="2629745"/>
                    <a:pt x="938281" y="2578786"/>
                    <a:pt x="868000" y="2463329"/>
                  </a:cubicBezTo>
                  <a:cubicBezTo>
                    <a:pt x="839221" y="2416045"/>
                    <a:pt x="819082" y="2364610"/>
                    <a:pt x="796834" y="2314195"/>
                  </a:cubicBezTo>
                  <a:cubicBezTo>
                    <a:pt x="765266" y="2242758"/>
                    <a:pt x="703421" y="2208264"/>
                    <a:pt x="625929" y="2218877"/>
                  </a:cubicBezTo>
                  <a:cubicBezTo>
                    <a:pt x="551770" y="2229014"/>
                    <a:pt x="495436" y="2269768"/>
                    <a:pt x="450941" y="2326237"/>
                  </a:cubicBezTo>
                  <a:cubicBezTo>
                    <a:pt x="292418" y="2527419"/>
                    <a:pt x="156278" y="2741868"/>
                    <a:pt x="69396" y="2984755"/>
                  </a:cubicBezTo>
                  <a:cubicBezTo>
                    <a:pt x="43883" y="3056737"/>
                    <a:pt x="18098" y="3128651"/>
                    <a:pt x="0" y="3203422"/>
                  </a:cubicBezTo>
                  <a:cubicBezTo>
                    <a:pt x="37624" y="3216485"/>
                    <a:pt x="83276" y="3215532"/>
                    <a:pt x="122600" y="3220499"/>
                  </a:cubicBezTo>
                  <a:cubicBezTo>
                    <a:pt x="172130" y="3226690"/>
                    <a:pt x="221660" y="3233494"/>
                    <a:pt x="271054" y="3240842"/>
                  </a:cubicBezTo>
                  <a:cubicBezTo>
                    <a:pt x="460602" y="3269076"/>
                    <a:pt x="645455" y="3307040"/>
                    <a:pt x="828947" y="3362626"/>
                  </a:cubicBezTo>
                  <a:cubicBezTo>
                    <a:pt x="966311" y="3405896"/>
                    <a:pt x="1117963" y="3510671"/>
                    <a:pt x="1098777" y="3673004"/>
                  </a:cubicBezTo>
                  <a:cubicBezTo>
                    <a:pt x="1085170" y="3788325"/>
                    <a:pt x="986450" y="3857925"/>
                    <a:pt x="890996" y="3907184"/>
                  </a:cubicBezTo>
                  <a:cubicBezTo>
                    <a:pt x="763973" y="3972770"/>
                    <a:pt x="682466" y="4094962"/>
                    <a:pt x="646407" y="4230897"/>
                  </a:cubicBezTo>
                  <a:cubicBezTo>
                    <a:pt x="606470" y="4381460"/>
                    <a:pt x="668179" y="4546039"/>
                    <a:pt x="817177" y="4608292"/>
                  </a:cubicBezTo>
                  <a:cubicBezTo>
                    <a:pt x="881199" y="4635030"/>
                    <a:pt x="961821" y="4649385"/>
                    <a:pt x="1031081" y="4642037"/>
                  </a:cubicBezTo>
                  <a:cubicBezTo>
                    <a:pt x="1226684" y="4621218"/>
                    <a:pt x="1384527" y="4508347"/>
                    <a:pt x="1473041" y="4332815"/>
                  </a:cubicBezTo>
                  <a:cubicBezTo>
                    <a:pt x="1496718" y="4285802"/>
                    <a:pt x="1511686" y="4233075"/>
                    <a:pt x="1506787" y="4180687"/>
                  </a:cubicBezTo>
                  <a:cubicBezTo>
                    <a:pt x="1502909" y="4138709"/>
                    <a:pt x="1486580" y="4099588"/>
                    <a:pt x="1474402" y="4059583"/>
                  </a:cubicBezTo>
                  <a:cubicBezTo>
                    <a:pt x="1460931" y="4015292"/>
                    <a:pt x="1459842" y="3975423"/>
                    <a:pt x="1465217" y="3929431"/>
                  </a:cubicBezTo>
                  <a:cubicBezTo>
                    <a:pt x="1472225" y="3835950"/>
                    <a:pt x="1504678" y="3752674"/>
                    <a:pt x="1565706" y="3681237"/>
                  </a:cubicBezTo>
                  <a:cubicBezTo>
                    <a:pt x="1590675" y="3651982"/>
                    <a:pt x="1621427" y="3630074"/>
                    <a:pt x="1656942" y="3614834"/>
                  </a:cubicBezTo>
                  <a:cubicBezTo>
                    <a:pt x="1748654" y="3575510"/>
                    <a:pt x="1838937" y="3585170"/>
                    <a:pt x="1928064" y="3622930"/>
                  </a:cubicBezTo>
                  <a:cubicBezTo>
                    <a:pt x="2040799" y="3670623"/>
                    <a:pt x="2152378" y="3720834"/>
                    <a:pt x="2266066" y="3766282"/>
                  </a:cubicBezTo>
                  <a:cubicBezTo>
                    <a:pt x="2365670" y="3806082"/>
                    <a:pt x="2466499" y="3842073"/>
                    <a:pt x="2568280" y="3875139"/>
                  </a:cubicBezTo>
                  <a:cubicBezTo>
                    <a:pt x="2634071" y="3837175"/>
                    <a:pt x="2688363" y="3747708"/>
                    <a:pt x="2733267" y="3686884"/>
                  </a:cubicBezTo>
                  <a:cubicBezTo>
                    <a:pt x="2786267" y="3615038"/>
                    <a:pt x="2834640" y="3539791"/>
                    <a:pt x="2877843" y="3461617"/>
                  </a:cubicBezTo>
                  <a:cubicBezTo>
                    <a:pt x="2964316" y="3305408"/>
                    <a:pt x="3030515" y="3137904"/>
                    <a:pt x="3073582" y="2964617"/>
                  </a:cubicBezTo>
                  <a:cubicBezTo>
                    <a:pt x="3083447" y="2924816"/>
                    <a:pt x="3092495" y="2885967"/>
                    <a:pt x="3092563" y="2844738"/>
                  </a:cubicBezTo>
                  <a:cubicBezTo>
                    <a:pt x="3092700" y="2755611"/>
                    <a:pt x="3042897" y="2698529"/>
                    <a:pt x="2954587" y="2684582"/>
                  </a:cubicBezTo>
                  <a:cubicBezTo>
                    <a:pt x="2880224" y="2672811"/>
                    <a:pt x="2806201" y="2679955"/>
                    <a:pt x="2732110" y="2686827"/>
                  </a:cubicBezTo>
                  <a:cubicBezTo>
                    <a:pt x="2648086" y="2694651"/>
                    <a:pt x="2564538" y="2708054"/>
                    <a:pt x="2479562" y="2701454"/>
                  </a:cubicBezTo>
                  <a:cubicBezTo>
                    <a:pt x="2385876" y="2694175"/>
                    <a:pt x="2311513" y="2639270"/>
                    <a:pt x="2291443" y="2556198"/>
                  </a:cubicBezTo>
                  <a:cubicBezTo>
                    <a:pt x="2275727" y="2491088"/>
                    <a:pt x="2287633" y="2427475"/>
                    <a:pt x="2310289" y="2365358"/>
                  </a:cubicBezTo>
                  <a:cubicBezTo>
                    <a:pt x="2347436" y="2263441"/>
                    <a:pt x="2405403" y="2178124"/>
                    <a:pt x="2505007" y="2128254"/>
                  </a:cubicBezTo>
                  <a:cubicBezTo>
                    <a:pt x="2601822" y="2079744"/>
                    <a:pt x="2703535" y="2073009"/>
                    <a:pt x="2807154" y="2103080"/>
                  </a:cubicBezTo>
                  <a:cubicBezTo>
                    <a:pt x="2870631" y="2121518"/>
                    <a:pt x="2910500" y="2170232"/>
                    <a:pt x="2947579" y="2220714"/>
                  </a:cubicBezTo>
                  <a:cubicBezTo>
                    <a:pt x="2969963" y="2251194"/>
                    <a:pt x="2990238" y="2283171"/>
                    <a:pt x="3011329" y="2314535"/>
                  </a:cubicBezTo>
                  <a:cubicBezTo>
                    <a:pt x="3057933" y="2383660"/>
                    <a:pt x="3119369" y="2409105"/>
                    <a:pt x="3200468" y="2388695"/>
                  </a:cubicBezTo>
                  <a:cubicBezTo>
                    <a:pt x="3300889" y="2363385"/>
                    <a:pt x="3382804" y="2306711"/>
                    <a:pt x="3447710" y="2227722"/>
                  </a:cubicBezTo>
                  <a:cubicBezTo>
                    <a:pt x="3479483" y="2189009"/>
                    <a:pt x="3491593" y="2138527"/>
                    <a:pt x="3508534" y="2091650"/>
                  </a:cubicBezTo>
                  <a:cubicBezTo>
                    <a:pt x="3576365" y="1903872"/>
                    <a:pt x="3632563" y="1712283"/>
                    <a:pt x="3698013" y="1523688"/>
                  </a:cubicBezTo>
                  <a:cubicBezTo>
                    <a:pt x="3724615" y="1447012"/>
                    <a:pt x="3780405" y="1348428"/>
                    <a:pt x="3825308" y="1281957"/>
                  </a:cubicBezTo>
                  <a:cubicBezTo>
                    <a:pt x="3791290" y="1281957"/>
                    <a:pt x="3784487" y="1281957"/>
                    <a:pt x="3784487" y="1281957"/>
                  </a:cubicBezTo>
                  <a:cubicBezTo>
                    <a:pt x="3750605" y="1282093"/>
                    <a:pt x="3514861" y="1297674"/>
                    <a:pt x="3398656" y="1287604"/>
                  </a:cubicBezTo>
                  <a:close/>
                </a:path>
              </a:pathLst>
            </a:custGeom>
            <a:solidFill>
              <a:schemeClr val="accent4"/>
            </a:solidFill>
            <a:ln w="6800" cap="flat">
              <a:noFill/>
              <a:prstDash val="solid"/>
              <a:miter/>
            </a:ln>
            <a:sp3d extrusionH="57150">
              <a:bevelT/>
              <a:bevelB/>
            </a:sp3d>
          </p:spPr>
          <p:txBody>
            <a:bodyPr rtlCol="0" anchor="ctr"/>
            <a:lstStyle/>
            <a:p>
              <a:endParaRPr lang="ko-KR" altLang="en-US"/>
            </a:p>
          </p:txBody>
        </p:sp>
        <p:sp>
          <p:nvSpPr>
            <p:cNvPr id="120" name="자유형: 도형 119">
              <a:extLst>
                <a:ext uri="{FF2B5EF4-FFF2-40B4-BE49-F238E27FC236}">
                  <a16:creationId xmlns:a16="http://schemas.microsoft.com/office/drawing/2014/main" id="{EFA53744-C070-4838-8C0B-EEF6687DF99F}"/>
                </a:ext>
              </a:extLst>
            </p:cNvPr>
            <p:cNvSpPr/>
            <p:nvPr/>
          </p:nvSpPr>
          <p:spPr>
            <a:xfrm>
              <a:off x="6099084" y="1589699"/>
              <a:ext cx="2597035" cy="2754435"/>
            </a:xfrm>
            <a:custGeom>
              <a:avLst/>
              <a:gdLst>
                <a:gd name="connsiteX0" fmla="*/ 3855040 w 3858187"/>
                <a:gd name="connsiteY0" fmla="*/ 1505536 h 4092023"/>
                <a:gd name="connsiteX1" fmla="*/ 3835513 w 3858187"/>
                <a:gd name="connsiteY1" fmla="*/ 1479954 h 4092023"/>
                <a:gd name="connsiteX2" fmla="*/ 3747815 w 3858187"/>
                <a:gd name="connsiteY2" fmla="*/ 1472130 h 4092023"/>
                <a:gd name="connsiteX3" fmla="*/ 3209381 w 3858187"/>
                <a:gd name="connsiteY3" fmla="*/ 1378241 h 4092023"/>
                <a:gd name="connsiteX4" fmla="*/ 2780824 w 3858187"/>
                <a:gd name="connsiteY4" fmla="*/ 1183727 h 4092023"/>
                <a:gd name="connsiteX5" fmla="*/ 2725239 w 3858187"/>
                <a:gd name="connsiteY5" fmla="*/ 977919 h 4092023"/>
                <a:gd name="connsiteX6" fmla="*/ 2940980 w 3858187"/>
                <a:gd name="connsiteY6" fmla="*/ 731358 h 4092023"/>
                <a:gd name="connsiteX7" fmla="*/ 3229791 w 3858187"/>
                <a:gd name="connsiteY7" fmla="*/ 406827 h 4092023"/>
                <a:gd name="connsiteX8" fmla="*/ 3103449 w 3858187"/>
                <a:gd name="connsiteY8" fmla="*/ 62362 h 4092023"/>
                <a:gd name="connsiteX9" fmla="*/ 2508069 w 3858187"/>
                <a:gd name="connsiteY9" fmla="*/ 163940 h 4092023"/>
                <a:gd name="connsiteX10" fmla="*/ 2360907 w 3858187"/>
                <a:gd name="connsiteY10" fmla="*/ 479421 h 4092023"/>
                <a:gd name="connsiteX11" fmla="*/ 2400572 w 3858187"/>
                <a:gd name="connsiteY11" fmla="*/ 741359 h 4092023"/>
                <a:gd name="connsiteX12" fmla="*/ 2266134 w 3858187"/>
                <a:gd name="connsiteY12" fmla="*/ 942404 h 4092023"/>
                <a:gd name="connsiteX13" fmla="*/ 1848394 w 3858187"/>
                <a:gd name="connsiteY13" fmla="*/ 1057793 h 4092023"/>
                <a:gd name="connsiteX14" fmla="*/ 1157424 w 3858187"/>
                <a:gd name="connsiteY14" fmla="*/ 949752 h 4092023"/>
                <a:gd name="connsiteX15" fmla="*/ 1015297 w 3858187"/>
                <a:gd name="connsiteY15" fmla="*/ 1143722 h 4092023"/>
                <a:gd name="connsiteX16" fmla="*/ 836363 w 3858187"/>
                <a:gd name="connsiteY16" fmla="*/ 1429132 h 4092023"/>
                <a:gd name="connsiteX17" fmla="*/ 715804 w 3858187"/>
                <a:gd name="connsiteY17" fmla="*/ 1720801 h 4092023"/>
                <a:gd name="connsiteX18" fmla="*/ 710633 w 3858187"/>
                <a:gd name="connsiteY18" fmla="*/ 1772032 h 4092023"/>
                <a:gd name="connsiteX19" fmla="*/ 841738 w 3858187"/>
                <a:gd name="connsiteY19" fmla="*/ 1952326 h 4092023"/>
                <a:gd name="connsiteX20" fmla="*/ 1052172 w 3858187"/>
                <a:gd name="connsiteY20" fmla="*/ 1973418 h 4092023"/>
                <a:gd name="connsiteX21" fmla="*/ 1093334 w 3858187"/>
                <a:gd name="connsiteY21" fmla="*/ 1961919 h 4092023"/>
                <a:gd name="connsiteX22" fmla="*/ 1408884 w 3858187"/>
                <a:gd name="connsiteY22" fmla="*/ 1893271 h 4092023"/>
                <a:gd name="connsiteX23" fmla="*/ 1574142 w 3858187"/>
                <a:gd name="connsiteY23" fmla="*/ 1933276 h 4092023"/>
                <a:gd name="connsiteX24" fmla="*/ 1687762 w 3858187"/>
                <a:gd name="connsiteY24" fmla="*/ 2200725 h 4092023"/>
                <a:gd name="connsiteX25" fmla="*/ 1244237 w 3858187"/>
                <a:gd name="connsiteY25" fmla="*/ 2516819 h 4092023"/>
                <a:gd name="connsiteX26" fmla="*/ 1053669 w 3858187"/>
                <a:gd name="connsiteY26" fmla="*/ 2428576 h 4092023"/>
                <a:gd name="connsiteX27" fmla="*/ 969509 w 3858187"/>
                <a:gd name="connsiteY27" fmla="*/ 2318903 h 4092023"/>
                <a:gd name="connsiteX28" fmla="*/ 914196 w 3858187"/>
                <a:gd name="connsiteY28" fmla="*/ 2267196 h 4092023"/>
                <a:gd name="connsiteX29" fmla="*/ 703149 w 3858187"/>
                <a:gd name="connsiteY29" fmla="*/ 2233042 h 4092023"/>
                <a:gd name="connsiteX30" fmla="*/ 465772 w 3858187"/>
                <a:gd name="connsiteY30" fmla="*/ 2326523 h 4092023"/>
                <a:gd name="connsiteX31" fmla="*/ 330177 w 3858187"/>
                <a:gd name="connsiteY31" fmla="*/ 2559273 h 4092023"/>
                <a:gd name="connsiteX32" fmla="*/ 247242 w 3858187"/>
                <a:gd name="connsiteY32" fmla="*/ 2909453 h 4092023"/>
                <a:gd name="connsiteX33" fmla="*/ 40821 w 3858187"/>
                <a:gd name="connsiteY33" fmla="*/ 3382981 h 4092023"/>
                <a:gd name="connsiteX34" fmla="*/ 0 w 3858187"/>
                <a:gd name="connsiteY34" fmla="*/ 3444214 h 4092023"/>
                <a:gd name="connsiteX35" fmla="*/ 301398 w 3858187"/>
                <a:gd name="connsiteY35" fmla="*/ 3456188 h 4092023"/>
                <a:gd name="connsiteX36" fmla="*/ 891948 w 3858187"/>
                <a:gd name="connsiteY36" fmla="*/ 3627434 h 4092023"/>
                <a:gd name="connsiteX37" fmla="*/ 1167085 w 3858187"/>
                <a:gd name="connsiteY37" fmla="*/ 3632333 h 4092023"/>
                <a:gd name="connsiteX38" fmla="*/ 1264376 w 3858187"/>
                <a:gd name="connsiteY38" fmla="*/ 3485103 h 4092023"/>
                <a:gd name="connsiteX39" fmla="*/ 1249272 w 3858187"/>
                <a:gd name="connsiteY39" fmla="*/ 3359849 h 4092023"/>
                <a:gd name="connsiteX40" fmla="*/ 1336562 w 3858187"/>
                <a:gd name="connsiteY40" fmla="*/ 2943743 h 4092023"/>
                <a:gd name="connsiteX41" fmla="*/ 1561556 w 3858187"/>
                <a:gd name="connsiteY41" fmla="*/ 2795493 h 4092023"/>
                <a:gd name="connsiteX42" fmla="*/ 1787094 w 3858187"/>
                <a:gd name="connsiteY42" fmla="*/ 2774606 h 4092023"/>
                <a:gd name="connsiteX43" fmla="*/ 1914661 w 3858187"/>
                <a:gd name="connsiteY43" fmla="*/ 2800120 h 4092023"/>
                <a:gd name="connsiteX44" fmla="*/ 2019028 w 3858187"/>
                <a:gd name="connsiteY44" fmla="*/ 2886049 h 4092023"/>
                <a:gd name="connsiteX45" fmla="*/ 2016170 w 3858187"/>
                <a:gd name="connsiteY45" fmla="*/ 3256571 h 4092023"/>
                <a:gd name="connsiteX46" fmla="*/ 1848734 w 3858187"/>
                <a:gd name="connsiteY46" fmla="*/ 3392915 h 4092023"/>
                <a:gd name="connsiteX47" fmla="*/ 1656193 w 3858187"/>
                <a:gd name="connsiteY47" fmla="*/ 3509188 h 4092023"/>
                <a:gd name="connsiteX48" fmla="*/ 1556589 w 3858187"/>
                <a:gd name="connsiteY48" fmla="*/ 3698123 h 4092023"/>
                <a:gd name="connsiteX49" fmla="*/ 1611290 w 3858187"/>
                <a:gd name="connsiteY49" fmla="*/ 3820179 h 4092023"/>
                <a:gd name="connsiteX50" fmla="*/ 1822405 w 3858187"/>
                <a:gd name="connsiteY50" fmla="*/ 3947882 h 4092023"/>
                <a:gd name="connsiteX51" fmla="*/ 2314643 w 3858187"/>
                <a:gd name="connsiteY51" fmla="*/ 4080620 h 4092023"/>
                <a:gd name="connsiteX52" fmla="*/ 2631553 w 3858187"/>
                <a:gd name="connsiteY52" fmla="*/ 4082593 h 4092023"/>
                <a:gd name="connsiteX53" fmla="*/ 2725783 w 3858187"/>
                <a:gd name="connsiteY53" fmla="*/ 4071639 h 4092023"/>
                <a:gd name="connsiteX54" fmla="*/ 2726327 w 3858187"/>
                <a:gd name="connsiteY54" fmla="*/ 4076810 h 4092023"/>
                <a:gd name="connsiteX55" fmla="*/ 2770210 w 3858187"/>
                <a:gd name="connsiteY55" fmla="*/ 4057964 h 4092023"/>
                <a:gd name="connsiteX56" fmla="*/ 2869066 w 3858187"/>
                <a:gd name="connsiteY56" fmla="*/ 3832425 h 4092023"/>
                <a:gd name="connsiteX57" fmla="*/ 2914514 w 3858187"/>
                <a:gd name="connsiteY57" fmla="*/ 3737788 h 4092023"/>
                <a:gd name="connsiteX58" fmla="*/ 2966969 w 3858187"/>
                <a:gd name="connsiteY58" fmla="*/ 3611037 h 4092023"/>
                <a:gd name="connsiteX59" fmla="*/ 3021058 w 3858187"/>
                <a:gd name="connsiteY59" fmla="*/ 3494560 h 4092023"/>
                <a:gd name="connsiteX60" fmla="*/ 3064193 w 3858187"/>
                <a:gd name="connsiteY60" fmla="*/ 3391826 h 4092023"/>
                <a:gd name="connsiteX61" fmla="*/ 3145835 w 3858187"/>
                <a:gd name="connsiteY61" fmla="*/ 3202959 h 4092023"/>
                <a:gd name="connsiteX62" fmla="*/ 3155973 w 3858187"/>
                <a:gd name="connsiteY62" fmla="*/ 3092061 h 4092023"/>
                <a:gd name="connsiteX63" fmla="*/ 2769326 w 3858187"/>
                <a:gd name="connsiteY63" fmla="*/ 2877612 h 4092023"/>
                <a:gd name="connsiteX64" fmla="*/ 2549707 w 3858187"/>
                <a:gd name="connsiteY64" fmla="*/ 2916120 h 4092023"/>
                <a:gd name="connsiteX65" fmla="*/ 2269876 w 3858187"/>
                <a:gd name="connsiteY65" fmla="*/ 2714463 h 4092023"/>
                <a:gd name="connsiteX66" fmla="*/ 2288449 w 3858187"/>
                <a:gd name="connsiteY66" fmla="*/ 2518724 h 4092023"/>
                <a:gd name="connsiteX67" fmla="*/ 2505347 w 3858187"/>
                <a:gd name="connsiteY67" fmla="*/ 2255902 h 4092023"/>
                <a:gd name="connsiteX68" fmla="*/ 2993843 w 3858187"/>
                <a:gd name="connsiteY68" fmla="*/ 2304548 h 4092023"/>
                <a:gd name="connsiteX69" fmla="*/ 3140120 w 3858187"/>
                <a:gd name="connsiteY69" fmla="*/ 2432455 h 4092023"/>
                <a:gd name="connsiteX70" fmla="*/ 3605621 w 3858187"/>
                <a:gd name="connsiteY70" fmla="*/ 2417895 h 4092023"/>
                <a:gd name="connsiteX71" fmla="*/ 3790814 w 3858187"/>
                <a:gd name="connsiteY71" fmla="*/ 2015532 h 4092023"/>
                <a:gd name="connsiteX72" fmla="*/ 3838439 w 3858187"/>
                <a:gd name="connsiteY72" fmla="*/ 1722434 h 4092023"/>
                <a:gd name="connsiteX73" fmla="*/ 3855040 w 3858187"/>
                <a:gd name="connsiteY73" fmla="*/ 1505536 h 409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58187" h="4092023">
                  <a:moveTo>
                    <a:pt x="3855040" y="1505536"/>
                  </a:moveTo>
                  <a:cubicBezTo>
                    <a:pt x="3851774" y="1489956"/>
                    <a:pt x="3845651" y="1480159"/>
                    <a:pt x="3835513" y="1479954"/>
                  </a:cubicBezTo>
                  <a:cubicBezTo>
                    <a:pt x="3806258" y="1479614"/>
                    <a:pt x="3777003" y="1475328"/>
                    <a:pt x="3747815" y="1472130"/>
                  </a:cubicBezTo>
                  <a:cubicBezTo>
                    <a:pt x="3566772" y="1452264"/>
                    <a:pt x="3385661" y="1424778"/>
                    <a:pt x="3209381" y="1378241"/>
                  </a:cubicBezTo>
                  <a:cubicBezTo>
                    <a:pt x="3058477" y="1338372"/>
                    <a:pt x="2898253" y="1292108"/>
                    <a:pt x="2780824" y="1183727"/>
                  </a:cubicBezTo>
                  <a:cubicBezTo>
                    <a:pt x="2720068" y="1127666"/>
                    <a:pt x="2691289" y="1056772"/>
                    <a:pt x="2725239" y="977919"/>
                  </a:cubicBezTo>
                  <a:cubicBezTo>
                    <a:pt x="2770550" y="872600"/>
                    <a:pt x="2844846" y="792318"/>
                    <a:pt x="2940980" y="731358"/>
                  </a:cubicBezTo>
                  <a:cubicBezTo>
                    <a:pt x="3071881" y="648354"/>
                    <a:pt x="3198223" y="571610"/>
                    <a:pt x="3229791" y="406827"/>
                  </a:cubicBezTo>
                  <a:cubicBezTo>
                    <a:pt x="3253740" y="281846"/>
                    <a:pt x="3213123" y="135977"/>
                    <a:pt x="3103449" y="62362"/>
                  </a:cubicBezTo>
                  <a:cubicBezTo>
                    <a:pt x="2918460" y="-61871"/>
                    <a:pt x="2654073" y="13785"/>
                    <a:pt x="2508069" y="163940"/>
                  </a:cubicBezTo>
                  <a:cubicBezTo>
                    <a:pt x="2433025" y="241160"/>
                    <a:pt x="2348389" y="367026"/>
                    <a:pt x="2360907" y="479421"/>
                  </a:cubicBezTo>
                  <a:cubicBezTo>
                    <a:pt x="2370977" y="569501"/>
                    <a:pt x="2420847" y="648286"/>
                    <a:pt x="2400572" y="741359"/>
                  </a:cubicBezTo>
                  <a:cubicBezTo>
                    <a:pt x="2382135" y="825995"/>
                    <a:pt x="2333217" y="890697"/>
                    <a:pt x="2266134" y="942404"/>
                  </a:cubicBezTo>
                  <a:cubicBezTo>
                    <a:pt x="2142785" y="1037450"/>
                    <a:pt x="2002427" y="1072557"/>
                    <a:pt x="1848394" y="1057793"/>
                  </a:cubicBezTo>
                  <a:cubicBezTo>
                    <a:pt x="1615916" y="1035545"/>
                    <a:pt x="1385820" y="998398"/>
                    <a:pt x="1157424" y="949752"/>
                  </a:cubicBezTo>
                  <a:cubicBezTo>
                    <a:pt x="1118303" y="941452"/>
                    <a:pt x="1038089" y="1108139"/>
                    <a:pt x="1015297" y="1143722"/>
                  </a:cubicBezTo>
                  <a:cubicBezTo>
                    <a:pt x="954813" y="1238360"/>
                    <a:pt x="893105" y="1332317"/>
                    <a:pt x="836363" y="1429132"/>
                  </a:cubicBezTo>
                  <a:cubicBezTo>
                    <a:pt x="782683" y="1520708"/>
                    <a:pt x="734786" y="1614869"/>
                    <a:pt x="715804" y="1720801"/>
                  </a:cubicBezTo>
                  <a:cubicBezTo>
                    <a:pt x="712810" y="1737674"/>
                    <a:pt x="710973" y="1754887"/>
                    <a:pt x="710633" y="1772032"/>
                  </a:cubicBezTo>
                  <a:cubicBezTo>
                    <a:pt x="708728" y="1864152"/>
                    <a:pt x="753155" y="1926949"/>
                    <a:pt x="841738" y="1952326"/>
                  </a:cubicBezTo>
                  <a:cubicBezTo>
                    <a:pt x="910250" y="1971921"/>
                    <a:pt x="980871" y="1978520"/>
                    <a:pt x="1052172" y="1973418"/>
                  </a:cubicBezTo>
                  <a:cubicBezTo>
                    <a:pt x="1066460" y="1972397"/>
                    <a:pt x="1079999" y="1967634"/>
                    <a:pt x="1093334" y="1961919"/>
                  </a:cubicBezTo>
                  <a:cubicBezTo>
                    <a:pt x="1194095" y="1918921"/>
                    <a:pt x="1298598" y="1891979"/>
                    <a:pt x="1408884" y="1893271"/>
                  </a:cubicBezTo>
                  <a:cubicBezTo>
                    <a:pt x="1466782" y="1893952"/>
                    <a:pt x="1522231" y="1907763"/>
                    <a:pt x="1574142" y="1933276"/>
                  </a:cubicBezTo>
                  <a:cubicBezTo>
                    <a:pt x="1680210" y="1985460"/>
                    <a:pt x="1722664" y="2086493"/>
                    <a:pt x="1687762" y="2200725"/>
                  </a:cubicBezTo>
                  <a:cubicBezTo>
                    <a:pt x="1630476" y="2388095"/>
                    <a:pt x="1439227" y="2523554"/>
                    <a:pt x="1244237" y="2516819"/>
                  </a:cubicBezTo>
                  <a:cubicBezTo>
                    <a:pt x="1167561" y="2514166"/>
                    <a:pt x="1108574" y="2476338"/>
                    <a:pt x="1053669" y="2428576"/>
                  </a:cubicBezTo>
                  <a:cubicBezTo>
                    <a:pt x="1018359" y="2397824"/>
                    <a:pt x="988355" y="2362718"/>
                    <a:pt x="969509" y="2318903"/>
                  </a:cubicBezTo>
                  <a:cubicBezTo>
                    <a:pt x="958827" y="2294002"/>
                    <a:pt x="937736" y="2279034"/>
                    <a:pt x="914196" y="2267196"/>
                  </a:cubicBezTo>
                  <a:cubicBezTo>
                    <a:pt x="847453" y="2233586"/>
                    <a:pt x="775675" y="2227463"/>
                    <a:pt x="703149" y="2233042"/>
                  </a:cubicBezTo>
                  <a:cubicBezTo>
                    <a:pt x="615043" y="2239845"/>
                    <a:pt x="534557" y="2269101"/>
                    <a:pt x="465772" y="2326523"/>
                  </a:cubicBezTo>
                  <a:cubicBezTo>
                    <a:pt x="392498" y="2387687"/>
                    <a:pt x="352969" y="2468650"/>
                    <a:pt x="330177" y="2559273"/>
                  </a:cubicBezTo>
                  <a:cubicBezTo>
                    <a:pt x="300922" y="2675614"/>
                    <a:pt x="277722" y="2793316"/>
                    <a:pt x="247242" y="2909453"/>
                  </a:cubicBezTo>
                  <a:cubicBezTo>
                    <a:pt x="200842" y="3086210"/>
                    <a:pt x="143691" y="3233439"/>
                    <a:pt x="40821" y="3382981"/>
                  </a:cubicBezTo>
                  <a:cubicBezTo>
                    <a:pt x="22928" y="3408971"/>
                    <a:pt x="20411" y="3416999"/>
                    <a:pt x="0" y="3444214"/>
                  </a:cubicBezTo>
                  <a:cubicBezTo>
                    <a:pt x="0" y="3444214"/>
                    <a:pt x="211591" y="3458501"/>
                    <a:pt x="301398" y="3456188"/>
                  </a:cubicBezTo>
                  <a:cubicBezTo>
                    <a:pt x="516935" y="3450609"/>
                    <a:pt x="707640" y="3526061"/>
                    <a:pt x="891948" y="3627434"/>
                  </a:cubicBezTo>
                  <a:cubicBezTo>
                    <a:pt x="981551" y="3676760"/>
                    <a:pt x="1075373" y="3671725"/>
                    <a:pt x="1167085" y="3632333"/>
                  </a:cubicBezTo>
                  <a:cubicBezTo>
                    <a:pt x="1230086" y="3605254"/>
                    <a:pt x="1260225" y="3553275"/>
                    <a:pt x="1264376" y="3485103"/>
                  </a:cubicBezTo>
                  <a:cubicBezTo>
                    <a:pt x="1267029" y="3442241"/>
                    <a:pt x="1255055" y="3401487"/>
                    <a:pt x="1249272" y="3359849"/>
                  </a:cubicBezTo>
                  <a:cubicBezTo>
                    <a:pt x="1228453" y="3210783"/>
                    <a:pt x="1253150" y="3070970"/>
                    <a:pt x="1336562" y="2943743"/>
                  </a:cubicBezTo>
                  <a:cubicBezTo>
                    <a:pt x="1390106" y="2862100"/>
                    <a:pt x="1466714" y="2815700"/>
                    <a:pt x="1561556" y="2795493"/>
                  </a:cubicBezTo>
                  <a:cubicBezTo>
                    <a:pt x="1636123" y="2779573"/>
                    <a:pt x="1711030" y="2770388"/>
                    <a:pt x="1787094" y="2774606"/>
                  </a:cubicBezTo>
                  <a:cubicBezTo>
                    <a:pt x="1830569" y="2776988"/>
                    <a:pt x="1873431" y="2785016"/>
                    <a:pt x="1914661" y="2800120"/>
                  </a:cubicBezTo>
                  <a:cubicBezTo>
                    <a:pt x="1959565" y="2816584"/>
                    <a:pt x="1992562" y="2847404"/>
                    <a:pt x="2019028" y="2886049"/>
                  </a:cubicBezTo>
                  <a:cubicBezTo>
                    <a:pt x="2099514" y="3003682"/>
                    <a:pt x="2098902" y="3152817"/>
                    <a:pt x="2016170" y="3256571"/>
                  </a:cubicBezTo>
                  <a:cubicBezTo>
                    <a:pt x="1970450" y="3313925"/>
                    <a:pt x="1909422" y="3353454"/>
                    <a:pt x="1848734" y="3392915"/>
                  </a:cubicBezTo>
                  <a:cubicBezTo>
                    <a:pt x="1785869" y="3433804"/>
                    <a:pt x="1716949" y="3464692"/>
                    <a:pt x="1656193" y="3509188"/>
                  </a:cubicBezTo>
                  <a:cubicBezTo>
                    <a:pt x="1592240" y="3556064"/>
                    <a:pt x="1555364" y="3617228"/>
                    <a:pt x="1556589" y="3698123"/>
                  </a:cubicBezTo>
                  <a:cubicBezTo>
                    <a:pt x="1557270" y="3746360"/>
                    <a:pt x="1578701" y="3786025"/>
                    <a:pt x="1611290" y="3820179"/>
                  </a:cubicBezTo>
                  <a:cubicBezTo>
                    <a:pt x="1670073" y="3881819"/>
                    <a:pt x="1745116" y="3917198"/>
                    <a:pt x="1822405" y="3947882"/>
                  </a:cubicBezTo>
                  <a:cubicBezTo>
                    <a:pt x="1981336" y="4010951"/>
                    <a:pt x="2145302" y="4056331"/>
                    <a:pt x="2314643" y="4080620"/>
                  </a:cubicBezTo>
                  <a:cubicBezTo>
                    <a:pt x="2420031" y="4095724"/>
                    <a:pt x="2525826" y="4095247"/>
                    <a:pt x="2631553" y="4082593"/>
                  </a:cubicBezTo>
                  <a:cubicBezTo>
                    <a:pt x="2662646" y="4078851"/>
                    <a:pt x="2693738" y="4075381"/>
                    <a:pt x="2725783" y="4071639"/>
                  </a:cubicBezTo>
                  <a:cubicBezTo>
                    <a:pt x="2726327" y="4073476"/>
                    <a:pt x="2726395" y="4075109"/>
                    <a:pt x="2726327" y="4076810"/>
                  </a:cubicBezTo>
                  <a:lnTo>
                    <a:pt x="2770210" y="4057964"/>
                  </a:lnTo>
                  <a:cubicBezTo>
                    <a:pt x="2803343" y="3982920"/>
                    <a:pt x="2837701" y="3908285"/>
                    <a:pt x="2869066" y="3832425"/>
                  </a:cubicBezTo>
                  <a:cubicBezTo>
                    <a:pt x="2882537" y="3799905"/>
                    <a:pt x="2903900" y="3771193"/>
                    <a:pt x="2914514" y="3737788"/>
                  </a:cubicBezTo>
                  <a:cubicBezTo>
                    <a:pt x="2928461" y="3693905"/>
                    <a:pt x="2949348" y="3653220"/>
                    <a:pt x="2966969" y="3611037"/>
                  </a:cubicBezTo>
                  <a:cubicBezTo>
                    <a:pt x="2983502" y="3571440"/>
                    <a:pt x="3008131" y="3535314"/>
                    <a:pt x="3021058" y="3494560"/>
                  </a:cubicBezTo>
                  <a:cubicBezTo>
                    <a:pt x="3032420" y="3458773"/>
                    <a:pt x="3050177" y="3426184"/>
                    <a:pt x="3064193" y="3391826"/>
                  </a:cubicBezTo>
                  <a:cubicBezTo>
                    <a:pt x="3090114" y="3328349"/>
                    <a:pt x="3124472" y="3268682"/>
                    <a:pt x="3145835" y="3202959"/>
                  </a:cubicBezTo>
                  <a:cubicBezTo>
                    <a:pt x="3157810" y="3166084"/>
                    <a:pt x="3167267" y="3130433"/>
                    <a:pt x="3155973" y="3092061"/>
                  </a:cubicBezTo>
                  <a:cubicBezTo>
                    <a:pt x="3138351" y="2908160"/>
                    <a:pt x="2934517" y="2794132"/>
                    <a:pt x="2769326" y="2877612"/>
                  </a:cubicBezTo>
                  <a:cubicBezTo>
                    <a:pt x="2699181" y="2913059"/>
                    <a:pt x="2627471" y="2929047"/>
                    <a:pt x="2549707" y="2916120"/>
                  </a:cubicBezTo>
                  <a:cubicBezTo>
                    <a:pt x="2431120" y="2896458"/>
                    <a:pt x="2304982" y="2841213"/>
                    <a:pt x="2269876" y="2714463"/>
                  </a:cubicBezTo>
                  <a:cubicBezTo>
                    <a:pt x="2252050" y="2650169"/>
                    <a:pt x="2264160" y="2580840"/>
                    <a:pt x="2288449" y="2518724"/>
                  </a:cubicBezTo>
                  <a:cubicBezTo>
                    <a:pt x="2328931" y="2415242"/>
                    <a:pt x="2409349" y="2313392"/>
                    <a:pt x="2505347" y="2255902"/>
                  </a:cubicBezTo>
                  <a:cubicBezTo>
                    <a:pt x="2658291" y="2164394"/>
                    <a:pt x="2859541" y="2193445"/>
                    <a:pt x="2993843" y="2304548"/>
                  </a:cubicBezTo>
                  <a:cubicBezTo>
                    <a:pt x="3043850" y="2345913"/>
                    <a:pt x="3085012" y="2398165"/>
                    <a:pt x="3140120" y="2432455"/>
                  </a:cubicBezTo>
                  <a:cubicBezTo>
                    <a:pt x="3275308" y="2516547"/>
                    <a:pt x="3480231" y="2522670"/>
                    <a:pt x="3605621" y="2417895"/>
                  </a:cubicBezTo>
                  <a:cubicBezTo>
                    <a:pt x="3727200" y="2316386"/>
                    <a:pt x="3760470" y="2163101"/>
                    <a:pt x="3790814" y="2015532"/>
                  </a:cubicBezTo>
                  <a:cubicBezTo>
                    <a:pt x="3810748" y="1918581"/>
                    <a:pt x="3826600" y="1820745"/>
                    <a:pt x="3838439" y="1722434"/>
                  </a:cubicBezTo>
                  <a:cubicBezTo>
                    <a:pt x="3842045" y="1692770"/>
                    <a:pt x="3866810" y="1561597"/>
                    <a:pt x="3855040" y="1505536"/>
                  </a:cubicBezTo>
                  <a:close/>
                </a:path>
              </a:pathLst>
            </a:custGeom>
            <a:solidFill>
              <a:schemeClr val="accent3"/>
            </a:solidFill>
            <a:ln w="6800" cap="flat">
              <a:noFill/>
              <a:prstDash val="solid"/>
              <a:miter/>
            </a:ln>
            <a:sp3d extrusionH="57150">
              <a:bevelT/>
              <a:bevelB/>
            </a:sp3d>
          </p:spPr>
          <p:txBody>
            <a:bodyPr rtlCol="0" anchor="ctr"/>
            <a:lstStyle/>
            <a:p>
              <a:endParaRPr lang="ko-KR" altLang="en-US"/>
            </a:p>
          </p:txBody>
        </p:sp>
      </p:grpSp>
      <p:sp>
        <p:nvSpPr>
          <p:cNvPr id="121" name="Oval 84">
            <a:extLst>
              <a:ext uri="{FF2B5EF4-FFF2-40B4-BE49-F238E27FC236}">
                <a16:creationId xmlns:a16="http://schemas.microsoft.com/office/drawing/2014/main" id="{59996BC1-3BF7-4E25-9023-5C6F2C0DFED8}"/>
              </a:ext>
            </a:extLst>
          </p:cNvPr>
          <p:cNvSpPr/>
          <p:nvPr/>
        </p:nvSpPr>
        <p:spPr>
          <a:xfrm>
            <a:off x="2976954" y="4031861"/>
            <a:ext cx="2851279" cy="45090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22" name="그룹 121">
            <a:extLst>
              <a:ext uri="{FF2B5EF4-FFF2-40B4-BE49-F238E27FC236}">
                <a16:creationId xmlns:a16="http://schemas.microsoft.com/office/drawing/2014/main" id="{01D203AB-8F12-4AE1-A228-0BF75A72D515}"/>
              </a:ext>
            </a:extLst>
          </p:cNvPr>
          <p:cNvGrpSpPr/>
          <p:nvPr/>
        </p:nvGrpSpPr>
        <p:grpSpPr>
          <a:xfrm>
            <a:off x="3089605" y="1234713"/>
            <a:ext cx="3279251" cy="2942154"/>
            <a:chOff x="495473" y="1467303"/>
            <a:chExt cx="5160219" cy="4629764"/>
          </a:xfrm>
        </p:grpSpPr>
        <p:sp>
          <p:nvSpPr>
            <p:cNvPr id="123" name="자유형: 도형 122">
              <a:extLst>
                <a:ext uri="{FF2B5EF4-FFF2-40B4-BE49-F238E27FC236}">
                  <a16:creationId xmlns:a16="http://schemas.microsoft.com/office/drawing/2014/main" id="{2E07EB5C-E344-4EA0-877B-EA6694CDFD7B}"/>
                </a:ext>
              </a:extLst>
            </p:cNvPr>
            <p:cNvSpPr/>
            <p:nvPr/>
          </p:nvSpPr>
          <p:spPr>
            <a:xfrm>
              <a:off x="1378881" y="1467303"/>
              <a:ext cx="3151324" cy="2408152"/>
            </a:xfrm>
            <a:custGeom>
              <a:avLst/>
              <a:gdLst>
                <a:gd name="connsiteX0" fmla="*/ 2066045 w 3151324"/>
                <a:gd name="connsiteY0" fmla="*/ 837837 h 2408152"/>
                <a:gd name="connsiteX1" fmla="*/ 2070213 w 3151324"/>
                <a:gd name="connsiteY1" fmla="*/ 846208 h 2408152"/>
                <a:gd name="connsiteX2" fmla="*/ 2001589 w 3151324"/>
                <a:gd name="connsiteY2" fmla="*/ 1112466 h 2408152"/>
                <a:gd name="connsiteX3" fmla="*/ 1662521 w 3151324"/>
                <a:gd name="connsiteY3" fmla="*/ 1227526 h 2408152"/>
                <a:gd name="connsiteX4" fmla="*/ 1412007 w 3151324"/>
                <a:gd name="connsiteY4" fmla="*/ 965320 h 2408152"/>
                <a:gd name="connsiteX5" fmla="*/ 1408619 w 3151324"/>
                <a:gd name="connsiteY5" fmla="*/ 863414 h 2408152"/>
                <a:gd name="connsiteX6" fmla="*/ 1419780 w 3151324"/>
                <a:gd name="connsiteY6" fmla="*/ 852984 h 2408152"/>
                <a:gd name="connsiteX7" fmla="*/ 2056993 w 3151324"/>
                <a:gd name="connsiteY7" fmla="*/ 838834 h 2408152"/>
                <a:gd name="connsiteX8" fmla="*/ 2066045 w 3151324"/>
                <a:gd name="connsiteY8" fmla="*/ 837837 h 2408152"/>
                <a:gd name="connsiteX9" fmla="*/ 2081166 w 3151324"/>
                <a:gd name="connsiteY9" fmla="*/ 598491 h 2408152"/>
                <a:gd name="connsiteX10" fmla="*/ 2084628 w 3151324"/>
                <a:gd name="connsiteY10" fmla="*/ 608647 h 2408152"/>
                <a:gd name="connsiteX11" fmla="*/ 2089079 w 3151324"/>
                <a:gd name="connsiteY11" fmla="*/ 758650 h 2408152"/>
                <a:gd name="connsiteX12" fmla="*/ 2075394 w 3151324"/>
                <a:gd name="connsiteY12" fmla="*/ 778580 h 2408152"/>
                <a:gd name="connsiteX13" fmla="*/ 1828401 w 3151324"/>
                <a:gd name="connsiteY13" fmla="*/ 841823 h 2408152"/>
                <a:gd name="connsiteX14" fmla="*/ 1571376 w 3151324"/>
                <a:gd name="connsiteY14" fmla="*/ 838833 h 2408152"/>
                <a:gd name="connsiteX15" fmla="*/ 1400448 w 3151324"/>
                <a:gd name="connsiteY15" fmla="*/ 793593 h 2408152"/>
                <a:gd name="connsiteX16" fmla="*/ 1387294 w 3151324"/>
                <a:gd name="connsiteY16" fmla="*/ 779045 h 2408152"/>
                <a:gd name="connsiteX17" fmla="*/ 1381116 w 3151324"/>
                <a:gd name="connsiteY17" fmla="*/ 600875 h 2408152"/>
                <a:gd name="connsiteX18" fmla="*/ 1711946 w 3151324"/>
                <a:gd name="connsiteY18" fmla="*/ 681124 h 2408152"/>
                <a:gd name="connsiteX19" fmla="*/ 1744033 w 3151324"/>
                <a:gd name="connsiteY19" fmla="*/ 679198 h 2408152"/>
                <a:gd name="connsiteX20" fmla="*/ 2070279 w 3151324"/>
                <a:gd name="connsiteY20" fmla="*/ 599147 h 2408152"/>
                <a:gd name="connsiteX21" fmla="*/ 2081166 w 3151324"/>
                <a:gd name="connsiteY21" fmla="*/ 598491 h 2408152"/>
                <a:gd name="connsiteX22" fmla="*/ 2195504 w 3151324"/>
                <a:gd name="connsiteY22" fmla="*/ 542814 h 2408152"/>
                <a:gd name="connsiteX23" fmla="*/ 2201350 w 3151324"/>
                <a:gd name="connsiteY23" fmla="*/ 555369 h 2408152"/>
                <a:gd name="connsiteX24" fmla="*/ 2202147 w 3151324"/>
                <a:gd name="connsiteY24" fmla="*/ 648706 h 2408152"/>
                <a:gd name="connsiteX25" fmla="*/ 2209454 w 3151324"/>
                <a:gd name="connsiteY25" fmla="*/ 671625 h 2408152"/>
                <a:gd name="connsiteX26" fmla="*/ 2211315 w 3151324"/>
                <a:gd name="connsiteY26" fmla="*/ 686705 h 2408152"/>
                <a:gd name="connsiteX27" fmla="*/ 2204074 w 3151324"/>
                <a:gd name="connsiteY27" fmla="*/ 750413 h 2408152"/>
                <a:gd name="connsiteX28" fmla="*/ 2223937 w 3151324"/>
                <a:gd name="connsiteY28" fmla="*/ 1038926 h 2408152"/>
                <a:gd name="connsiteX29" fmla="*/ 2159166 w 3151324"/>
                <a:gd name="connsiteY29" fmla="*/ 1048360 h 2408152"/>
                <a:gd name="connsiteX30" fmla="*/ 2183214 w 3151324"/>
                <a:gd name="connsiteY30" fmla="*/ 820964 h 2408152"/>
                <a:gd name="connsiteX31" fmla="*/ 2190256 w 3151324"/>
                <a:gd name="connsiteY31" fmla="*/ 713477 h 2408152"/>
                <a:gd name="connsiteX32" fmla="*/ 2184941 w 3151324"/>
                <a:gd name="connsiteY32" fmla="*/ 687170 h 2408152"/>
                <a:gd name="connsiteX33" fmla="*/ 2183546 w 3151324"/>
                <a:gd name="connsiteY33" fmla="*/ 678600 h 2408152"/>
                <a:gd name="connsiteX34" fmla="*/ 2190455 w 3151324"/>
                <a:gd name="connsiteY34" fmla="*/ 572575 h 2408152"/>
                <a:gd name="connsiteX35" fmla="*/ 2190654 w 3151324"/>
                <a:gd name="connsiteY35" fmla="*/ 556100 h 2408152"/>
                <a:gd name="connsiteX36" fmla="*/ 2195504 w 3151324"/>
                <a:gd name="connsiteY36" fmla="*/ 542814 h 2408152"/>
                <a:gd name="connsiteX37" fmla="*/ 1772134 w 3151324"/>
                <a:gd name="connsiteY37" fmla="*/ 307246 h 2408152"/>
                <a:gd name="connsiteX38" fmla="*/ 2379254 w 3151324"/>
                <a:gd name="connsiteY38" fmla="*/ 474389 h 2408152"/>
                <a:gd name="connsiteX39" fmla="*/ 2255890 w 3151324"/>
                <a:gd name="connsiteY39" fmla="*/ 505877 h 2408152"/>
                <a:gd name="connsiteX40" fmla="*/ 2114590 w 3151324"/>
                <a:gd name="connsiteY40" fmla="*/ 505146 h 2408152"/>
                <a:gd name="connsiteX41" fmla="*/ 1832255 w 3151324"/>
                <a:gd name="connsiteY41" fmla="*/ 445690 h 2408152"/>
                <a:gd name="connsiteX42" fmla="*/ 1822024 w 3151324"/>
                <a:gd name="connsiteY42" fmla="*/ 445557 h 2408152"/>
                <a:gd name="connsiteX43" fmla="*/ 1723307 w 3151324"/>
                <a:gd name="connsiteY43" fmla="*/ 449477 h 2408152"/>
                <a:gd name="connsiteX44" fmla="*/ 1712877 w 3151324"/>
                <a:gd name="connsiteY44" fmla="*/ 452865 h 2408152"/>
                <a:gd name="connsiteX45" fmla="*/ 1716929 w 3151324"/>
                <a:gd name="connsiteY45" fmla="*/ 463693 h 2408152"/>
                <a:gd name="connsiteX46" fmla="*/ 1752935 w 3151324"/>
                <a:gd name="connsiteY46" fmla="*/ 475319 h 2408152"/>
                <a:gd name="connsiteX47" fmla="*/ 1822556 w 3151324"/>
                <a:gd name="connsiteY47" fmla="*/ 464955 h 2408152"/>
                <a:gd name="connsiteX48" fmla="*/ 1836506 w 3151324"/>
                <a:gd name="connsiteY48" fmla="*/ 463095 h 2408152"/>
                <a:gd name="connsiteX49" fmla="*/ 2156375 w 3151324"/>
                <a:gd name="connsiteY49" fmla="*/ 529195 h 2408152"/>
                <a:gd name="connsiteX50" fmla="*/ 1736792 w 3151324"/>
                <a:gd name="connsiteY50" fmla="*/ 632629 h 2408152"/>
                <a:gd name="connsiteX51" fmla="*/ 1701052 w 3151324"/>
                <a:gd name="connsiteY51" fmla="*/ 632961 h 2408152"/>
                <a:gd name="connsiteX52" fmla="*/ 1145616 w 3151324"/>
                <a:gd name="connsiteY52" fmla="*/ 498171 h 2408152"/>
                <a:gd name="connsiteX53" fmla="*/ 1133326 w 3151324"/>
                <a:gd name="connsiteY53" fmla="*/ 492192 h 2408152"/>
                <a:gd name="connsiteX54" fmla="*/ 1733006 w 3151324"/>
                <a:gd name="connsiteY54" fmla="*/ 307778 h 2408152"/>
                <a:gd name="connsiteX55" fmla="*/ 1772134 w 3151324"/>
                <a:gd name="connsiteY55" fmla="*/ 307246 h 2408152"/>
                <a:gd name="connsiteX56" fmla="*/ 0 w 3151324"/>
                <a:gd name="connsiteY56" fmla="*/ 0 h 2408152"/>
                <a:gd name="connsiteX57" fmla="*/ 1534972 w 3151324"/>
                <a:gd name="connsiteY57" fmla="*/ 1528462 h 2408152"/>
                <a:gd name="connsiteX58" fmla="*/ 3151324 w 3151324"/>
                <a:gd name="connsiteY58" fmla="*/ 909650 h 2408152"/>
                <a:gd name="connsiteX59" fmla="*/ 1377263 w 3151324"/>
                <a:gd name="connsiteY59" fmla="*/ 2408152 h 2408152"/>
                <a:gd name="connsiteX60" fmla="*/ 1344845 w 3151324"/>
                <a:gd name="connsiteY60" fmla="*/ 2160893 h 2408152"/>
                <a:gd name="connsiteX61" fmla="*/ 1110540 w 3151324"/>
                <a:gd name="connsiteY61" fmla="*/ 1948178 h 2408152"/>
                <a:gd name="connsiteX62" fmla="*/ 1085296 w 3151324"/>
                <a:gd name="connsiteY62" fmla="*/ 1918616 h 2408152"/>
                <a:gd name="connsiteX63" fmla="*/ 971565 w 3151324"/>
                <a:gd name="connsiteY63" fmla="*/ 1456118 h 2408152"/>
                <a:gd name="connsiteX64" fmla="*/ 550055 w 3151324"/>
                <a:gd name="connsiteY64" fmla="*/ 612767 h 2408152"/>
                <a:gd name="connsiteX65" fmla="*/ 92340 w 3151324"/>
                <a:gd name="connsiteY65" fmla="*/ 86959 h 2408152"/>
                <a:gd name="connsiteX66" fmla="*/ 0 w 3151324"/>
                <a:gd name="connsiteY66" fmla="*/ 0 h 240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151324" h="2408152">
                  <a:moveTo>
                    <a:pt x="2066045" y="837837"/>
                  </a:moveTo>
                  <a:cubicBezTo>
                    <a:pt x="2068171" y="838751"/>
                    <a:pt x="2069483" y="841226"/>
                    <a:pt x="2070213" y="846208"/>
                  </a:cubicBezTo>
                  <a:cubicBezTo>
                    <a:pt x="2084828" y="944726"/>
                    <a:pt x="2063769" y="1034940"/>
                    <a:pt x="2001589" y="1112466"/>
                  </a:cubicBezTo>
                  <a:cubicBezTo>
                    <a:pt x="1913766" y="1221946"/>
                    <a:pt x="1797577" y="1261473"/>
                    <a:pt x="1662521" y="1227526"/>
                  </a:cubicBezTo>
                  <a:cubicBezTo>
                    <a:pt x="1526602" y="1193380"/>
                    <a:pt x="1443164" y="1102369"/>
                    <a:pt x="1412007" y="965320"/>
                  </a:cubicBezTo>
                  <a:cubicBezTo>
                    <a:pt x="1404434" y="931905"/>
                    <a:pt x="1404434" y="897560"/>
                    <a:pt x="1408619" y="863414"/>
                  </a:cubicBezTo>
                  <a:cubicBezTo>
                    <a:pt x="1409283" y="857767"/>
                    <a:pt x="1408287" y="848932"/>
                    <a:pt x="1419780" y="852984"/>
                  </a:cubicBezTo>
                  <a:cubicBezTo>
                    <a:pt x="1674612" y="932968"/>
                    <a:pt x="1867264" y="899752"/>
                    <a:pt x="2056993" y="838834"/>
                  </a:cubicBezTo>
                  <a:cubicBezTo>
                    <a:pt x="2060979" y="837572"/>
                    <a:pt x="2063919" y="836924"/>
                    <a:pt x="2066045" y="837837"/>
                  </a:cubicBezTo>
                  <a:close/>
                  <a:moveTo>
                    <a:pt x="2081166" y="598491"/>
                  </a:moveTo>
                  <a:cubicBezTo>
                    <a:pt x="2083449" y="599696"/>
                    <a:pt x="2084496" y="602702"/>
                    <a:pt x="2084628" y="608647"/>
                  </a:cubicBezTo>
                  <a:cubicBezTo>
                    <a:pt x="2085625" y="658670"/>
                    <a:pt x="2086954" y="708627"/>
                    <a:pt x="2089079" y="758650"/>
                  </a:cubicBezTo>
                  <a:cubicBezTo>
                    <a:pt x="2089544" y="770010"/>
                    <a:pt x="2085027" y="774461"/>
                    <a:pt x="2075394" y="778580"/>
                  </a:cubicBezTo>
                  <a:cubicBezTo>
                    <a:pt x="1996208" y="812061"/>
                    <a:pt x="1913367" y="831127"/>
                    <a:pt x="1828401" y="841823"/>
                  </a:cubicBezTo>
                  <a:cubicBezTo>
                    <a:pt x="1742638" y="852651"/>
                    <a:pt x="1656941" y="852983"/>
                    <a:pt x="1571376" y="838833"/>
                  </a:cubicBezTo>
                  <a:cubicBezTo>
                    <a:pt x="1512983" y="829134"/>
                    <a:pt x="1455785" y="814918"/>
                    <a:pt x="1400448" y="793593"/>
                  </a:cubicBezTo>
                  <a:cubicBezTo>
                    <a:pt x="1393605" y="790936"/>
                    <a:pt x="1387560" y="789009"/>
                    <a:pt x="1387294" y="779045"/>
                  </a:cubicBezTo>
                  <a:cubicBezTo>
                    <a:pt x="1385700" y="720585"/>
                    <a:pt x="1383308" y="662125"/>
                    <a:pt x="1381116" y="600875"/>
                  </a:cubicBezTo>
                  <a:cubicBezTo>
                    <a:pt x="1460103" y="619941"/>
                    <a:pt x="1678996" y="672488"/>
                    <a:pt x="1711946" y="681124"/>
                  </a:cubicBezTo>
                  <a:cubicBezTo>
                    <a:pt x="1723240" y="684114"/>
                    <a:pt x="1733404" y="681789"/>
                    <a:pt x="1744033" y="679198"/>
                  </a:cubicBezTo>
                  <a:cubicBezTo>
                    <a:pt x="1852782" y="652559"/>
                    <a:pt x="1961597" y="626185"/>
                    <a:pt x="2070279" y="599147"/>
                  </a:cubicBezTo>
                  <a:cubicBezTo>
                    <a:pt x="2075361" y="597885"/>
                    <a:pt x="2078882" y="597287"/>
                    <a:pt x="2081166" y="598491"/>
                  </a:cubicBezTo>
                  <a:close/>
                  <a:moveTo>
                    <a:pt x="2195504" y="542814"/>
                  </a:moveTo>
                  <a:cubicBezTo>
                    <a:pt x="2204074" y="542349"/>
                    <a:pt x="2201283" y="550653"/>
                    <a:pt x="2201350" y="555369"/>
                  </a:cubicBezTo>
                  <a:cubicBezTo>
                    <a:pt x="2201881" y="586459"/>
                    <a:pt x="2201948" y="617616"/>
                    <a:pt x="2202147" y="648706"/>
                  </a:cubicBezTo>
                  <a:cubicBezTo>
                    <a:pt x="2202213" y="657076"/>
                    <a:pt x="2200885" y="665380"/>
                    <a:pt x="2209454" y="671625"/>
                  </a:cubicBezTo>
                  <a:cubicBezTo>
                    <a:pt x="2214038" y="674947"/>
                    <a:pt x="2214636" y="681590"/>
                    <a:pt x="2211315" y="686705"/>
                  </a:cubicBezTo>
                  <a:cubicBezTo>
                    <a:pt x="2198161" y="706767"/>
                    <a:pt x="2199689" y="730351"/>
                    <a:pt x="2204074" y="750413"/>
                  </a:cubicBezTo>
                  <a:cubicBezTo>
                    <a:pt x="2217625" y="813723"/>
                    <a:pt x="2222209" y="1004714"/>
                    <a:pt x="2223937" y="1038926"/>
                  </a:cubicBezTo>
                  <a:cubicBezTo>
                    <a:pt x="2200021" y="1031951"/>
                    <a:pt x="2179892" y="1038129"/>
                    <a:pt x="2159166" y="1048360"/>
                  </a:cubicBezTo>
                  <a:cubicBezTo>
                    <a:pt x="2155910" y="1025507"/>
                    <a:pt x="2178564" y="875504"/>
                    <a:pt x="2183214" y="820964"/>
                  </a:cubicBezTo>
                  <a:cubicBezTo>
                    <a:pt x="2186270" y="785223"/>
                    <a:pt x="2193179" y="749682"/>
                    <a:pt x="2190256" y="713477"/>
                  </a:cubicBezTo>
                  <a:cubicBezTo>
                    <a:pt x="2189525" y="704442"/>
                    <a:pt x="2191319" y="695208"/>
                    <a:pt x="2184941" y="687170"/>
                  </a:cubicBezTo>
                  <a:cubicBezTo>
                    <a:pt x="2183347" y="685177"/>
                    <a:pt x="2182549" y="680859"/>
                    <a:pt x="2183546" y="678600"/>
                  </a:cubicBezTo>
                  <a:cubicBezTo>
                    <a:pt x="2199091" y="644056"/>
                    <a:pt x="2187266" y="607850"/>
                    <a:pt x="2190455" y="572575"/>
                  </a:cubicBezTo>
                  <a:cubicBezTo>
                    <a:pt x="2190920" y="567128"/>
                    <a:pt x="2189990" y="561547"/>
                    <a:pt x="2190654" y="556100"/>
                  </a:cubicBezTo>
                  <a:cubicBezTo>
                    <a:pt x="2191252" y="551317"/>
                    <a:pt x="2187333" y="543279"/>
                    <a:pt x="2195504" y="542814"/>
                  </a:cubicBezTo>
                  <a:close/>
                  <a:moveTo>
                    <a:pt x="1772134" y="307246"/>
                  </a:moveTo>
                  <a:cubicBezTo>
                    <a:pt x="1972691" y="362783"/>
                    <a:pt x="2173448" y="417789"/>
                    <a:pt x="2379254" y="474389"/>
                  </a:cubicBezTo>
                  <a:cubicBezTo>
                    <a:pt x="2334878" y="485416"/>
                    <a:pt x="2294288" y="492524"/>
                    <a:pt x="2255890" y="505877"/>
                  </a:cubicBezTo>
                  <a:cubicBezTo>
                    <a:pt x="2207794" y="522618"/>
                    <a:pt x="2161956" y="515643"/>
                    <a:pt x="2114590" y="505146"/>
                  </a:cubicBezTo>
                  <a:cubicBezTo>
                    <a:pt x="2020655" y="484353"/>
                    <a:pt x="1926322" y="465553"/>
                    <a:pt x="1832255" y="445690"/>
                  </a:cubicBezTo>
                  <a:cubicBezTo>
                    <a:pt x="1828601" y="444893"/>
                    <a:pt x="1825744" y="444162"/>
                    <a:pt x="1822024" y="445557"/>
                  </a:cubicBezTo>
                  <a:cubicBezTo>
                    <a:pt x="1789605" y="457581"/>
                    <a:pt x="1756523" y="458511"/>
                    <a:pt x="1723307" y="449477"/>
                  </a:cubicBezTo>
                  <a:cubicBezTo>
                    <a:pt x="1718125" y="448082"/>
                    <a:pt x="1715202" y="448347"/>
                    <a:pt x="1712877" y="452865"/>
                  </a:cubicBezTo>
                  <a:cubicBezTo>
                    <a:pt x="1710286" y="457913"/>
                    <a:pt x="1713674" y="461036"/>
                    <a:pt x="1716929" y="463693"/>
                  </a:cubicBezTo>
                  <a:cubicBezTo>
                    <a:pt x="1727359" y="472263"/>
                    <a:pt x="1740313" y="474123"/>
                    <a:pt x="1752935" y="475319"/>
                  </a:cubicBezTo>
                  <a:cubicBezTo>
                    <a:pt x="1776851" y="477511"/>
                    <a:pt x="1800500" y="475717"/>
                    <a:pt x="1822556" y="464955"/>
                  </a:cubicBezTo>
                  <a:cubicBezTo>
                    <a:pt x="1827139" y="462697"/>
                    <a:pt x="1831258" y="462032"/>
                    <a:pt x="1836506" y="463095"/>
                  </a:cubicBezTo>
                  <a:cubicBezTo>
                    <a:pt x="1941336" y="484885"/>
                    <a:pt x="2046165" y="506475"/>
                    <a:pt x="2156375" y="529195"/>
                  </a:cubicBezTo>
                  <a:cubicBezTo>
                    <a:pt x="2107083" y="541418"/>
                    <a:pt x="1830793" y="609311"/>
                    <a:pt x="1736792" y="632629"/>
                  </a:cubicBezTo>
                  <a:cubicBezTo>
                    <a:pt x="1724702" y="635618"/>
                    <a:pt x="1713408" y="635951"/>
                    <a:pt x="1701052" y="632961"/>
                  </a:cubicBezTo>
                  <a:cubicBezTo>
                    <a:pt x="1515973" y="587788"/>
                    <a:pt x="1330761" y="543013"/>
                    <a:pt x="1145616" y="498171"/>
                  </a:cubicBezTo>
                  <a:cubicBezTo>
                    <a:pt x="1141564" y="497175"/>
                    <a:pt x="1136980" y="497640"/>
                    <a:pt x="1133326" y="492192"/>
                  </a:cubicBezTo>
                  <a:cubicBezTo>
                    <a:pt x="1334017" y="430544"/>
                    <a:pt x="1533577" y="369293"/>
                    <a:pt x="1733006" y="307778"/>
                  </a:cubicBezTo>
                  <a:cubicBezTo>
                    <a:pt x="1746358" y="303659"/>
                    <a:pt x="1758515" y="303526"/>
                    <a:pt x="1772134" y="307246"/>
                  </a:cubicBezTo>
                  <a:close/>
                  <a:moveTo>
                    <a:pt x="0" y="0"/>
                  </a:moveTo>
                  <a:cubicBezTo>
                    <a:pt x="732410" y="287251"/>
                    <a:pt x="1248054" y="792265"/>
                    <a:pt x="1534972" y="1528462"/>
                  </a:cubicBezTo>
                  <a:cubicBezTo>
                    <a:pt x="2036399" y="1227792"/>
                    <a:pt x="2574696" y="1019263"/>
                    <a:pt x="3151324" y="909650"/>
                  </a:cubicBezTo>
                  <a:cubicBezTo>
                    <a:pt x="2438245" y="1262337"/>
                    <a:pt x="1848663" y="1761638"/>
                    <a:pt x="1377263" y="2408152"/>
                  </a:cubicBezTo>
                  <a:cubicBezTo>
                    <a:pt x="1392011" y="2319000"/>
                    <a:pt x="1381449" y="2237887"/>
                    <a:pt x="1344845" y="2160893"/>
                  </a:cubicBezTo>
                  <a:cubicBezTo>
                    <a:pt x="1296017" y="2058056"/>
                    <a:pt x="1218292" y="1986044"/>
                    <a:pt x="1110540" y="1948178"/>
                  </a:cubicBezTo>
                  <a:cubicBezTo>
                    <a:pt x="1094663" y="1942598"/>
                    <a:pt x="1087887" y="1934759"/>
                    <a:pt x="1085296" y="1918616"/>
                  </a:cubicBezTo>
                  <a:cubicBezTo>
                    <a:pt x="1059852" y="1761439"/>
                    <a:pt x="1021255" y="1607383"/>
                    <a:pt x="971565" y="1456118"/>
                  </a:cubicBezTo>
                  <a:cubicBezTo>
                    <a:pt x="872382" y="1154385"/>
                    <a:pt x="731945" y="873246"/>
                    <a:pt x="550055" y="612767"/>
                  </a:cubicBezTo>
                  <a:cubicBezTo>
                    <a:pt x="416261" y="421111"/>
                    <a:pt x="263601" y="245930"/>
                    <a:pt x="92340" y="86959"/>
                  </a:cubicBezTo>
                  <a:cubicBezTo>
                    <a:pt x="61317" y="58194"/>
                    <a:pt x="29562" y="30226"/>
                    <a:pt x="0" y="0"/>
                  </a:cubicBezTo>
                  <a:close/>
                </a:path>
              </a:pathLst>
            </a:custGeom>
            <a:solidFill>
              <a:schemeClr val="accent1"/>
            </a:solidFill>
            <a:ln w="6632" cap="flat">
              <a:noFill/>
              <a:prstDash val="solid"/>
              <a:miter/>
            </a:ln>
          </p:spPr>
          <p:txBody>
            <a:bodyPr rtlCol="0" anchor="ctr"/>
            <a:lstStyle/>
            <a:p>
              <a:endParaRPr lang="ko-KR" altLang="en-US"/>
            </a:p>
          </p:txBody>
        </p:sp>
        <p:sp>
          <p:nvSpPr>
            <p:cNvPr id="124" name="자유형: 도형 123">
              <a:extLst>
                <a:ext uri="{FF2B5EF4-FFF2-40B4-BE49-F238E27FC236}">
                  <a16:creationId xmlns:a16="http://schemas.microsoft.com/office/drawing/2014/main" id="{7A881849-4D15-4FC6-8598-55C3CC827DD6}"/>
                </a:ext>
              </a:extLst>
            </p:cNvPr>
            <p:cNvSpPr/>
            <p:nvPr/>
          </p:nvSpPr>
          <p:spPr>
            <a:xfrm>
              <a:off x="2383949" y="2098404"/>
              <a:ext cx="3271743" cy="3224150"/>
            </a:xfrm>
            <a:custGeom>
              <a:avLst/>
              <a:gdLst>
                <a:gd name="connsiteX0" fmla="*/ 2448455 w 3271743"/>
                <a:gd name="connsiteY0" fmla="*/ 372151 h 3224150"/>
                <a:gd name="connsiteX1" fmla="*/ 2461675 w 3271743"/>
                <a:gd name="connsiteY1" fmla="*/ 695142 h 3224150"/>
                <a:gd name="connsiteX2" fmla="*/ 2447924 w 3271743"/>
                <a:gd name="connsiteY2" fmla="*/ 718526 h 3224150"/>
                <a:gd name="connsiteX3" fmla="*/ 1588695 w 3271743"/>
                <a:gd name="connsiteY3" fmla="*/ 1225600 h 3224150"/>
                <a:gd name="connsiteX4" fmla="*/ 606302 w 3271743"/>
                <a:gd name="connsiteY4" fmla="*/ 2209388 h 3224150"/>
                <a:gd name="connsiteX5" fmla="*/ 228837 w 3271743"/>
                <a:gd name="connsiteY5" fmla="*/ 2929907 h 3224150"/>
                <a:gd name="connsiteX6" fmla="*/ 160545 w 3271743"/>
                <a:gd name="connsiteY6" fmla="*/ 3198491 h 3224150"/>
                <a:gd name="connsiteX7" fmla="*/ 146860 w 3271743"/>
                <a:gd name="connsiteY7" fmla="*/ 3211445 h 3224150"/>
                <a:gd name="connsiteX8" fmla="*/ 10276 w 3271743"/>
                <a:gd name="connsiteY8" fmla="*/ 3224001 h 3224150"/>
                <a:gd name="connsiteX9" fmla="*/ 511 w 3271743"/>
                <a:gd name="connsiteY9" fmla="*/ 3210116 h 3224150"/>
                <a:gd name="connsiteX10" fmla="*/ 26685 w 3271743"/>
                <a:gd name="connsiteY10" fmla="*/ 2966777 h 3224150"/>
                <a:gd name="connsiteX11" fmla="*/ 308622 w 3271743"/>
                <a:gd name="connsiteY11" fmla="*/ 2234101 h 3224150"/>
                <a:gd name="connsiteX12" fmla="*/ 1012865 w 3271743"/>
                <a:gd name="connsiteY12" fmla="*/ 1345376 h 3224150"/>
                <a:gd name="connsiteX13" fmla="*/ 2448455 w 3271743"/>
                <a:gd name="connsiteY13" fmla="*/ 372151 h 3224150"/>
                <a:gd name="connsiteX14" fmla="*/ 2894145 w 3271743"/>
                <a:gd name="connsiteY14" fmla="*/ 0 h 3224150"/>
                <a:gd name="connsiteX15" fmla="*/ 2987349 w 3271743"/>
                <a:gd name="connsiteY15" fmla="*/ 241014 h 3224150"/>
                <a:gd name="connsiteX16" fmla="*/ 3009869 w 3271743"/>
                <a:gd name="connsiteY16" fmla="*/ 255962 h 3224150"/>
                <a:gd name="connsiteX17" fmla="*/ 3271743 w 3271743"/>
                <a:gd name="connsiteY17" fmla="*/ 258087 h 3224150"/>
                <a:gd name="connsiteX18" fmla="*/ 3067466 w 3271743"/>
                <a:gd name="connsiteY18" fmla="*/ 424499 h 3224150"/>
                <a:gd name="connsiteX19" fmla="*/ 3060623 w 3271743"/>
                <a:gd name="connsiteY19" fmla="*/ 448880 h 3224150"/>
                <a:gd name="connsiteX20" fmla="*/ 3135425 w 3271743"/>
                <a:gd name="connsiteY20" fmla="*/ 685377 h 3224150"/>
                <a:gd name="connsiteX21" fmla="*/ 3136422 w 3271743"/>
                <a:gd name="connsiteY21" fmla="*/ 697069 h 3224150"/>
                <a:gd name="connsiteX22" fmla="*/ 2919190 w 3271743"/>
                <a:gd name="connsiteY22" fmla="*/ 556698 h 3224150"/>
                <a:gd name="connsiteX23" fmla="*/ 2892484 w 3271743"/>
                <a:gd name="connsiteY23" fmla="*/ 558093 h 3224150"/>
                <a:gd name="connsiteX24" fmla="*/ 2679438 w 3271743"/>
                <a:gd name="connsiteY24" fmla="*/ 709824 h 3224150"/>
                <a:gd name="connsiteX25" fmla="*/ 2744939 w 3271743"/>
                <a:gd name="connsiteY25" fmla="*/ 464358 h 3224150"/>
                <a:gd name="connsiteX26" fmla="*/ 2732118 w 3271743"/>
                <a:gd name="connsiteY26" fmla="*/ 427090 h 3224150"/>
                <a:gd name="connsiteX27" fmla="*/ 2526844 w 3271743"/>
                <a:gd name="connsiteY27" fmla="*/ 276290 h 3224150"/>
                <a:gd name="connsiteX28" fmla="*/ 2782606 w 3271743"/>
                <a:gd name="connsiteY28" fmla="*/ 262206 h 3224150"/>
                <a:gd name="connsiteX29" fmla="*/ 2811836 w 3271743"/>
                <a:gd name="connsiteY29" fmla="*/ 240350 h 3224150"/>
                <a:gd name="connsiteX30" fmla="*/ 2894145 w 3271743"/>
                <a:gd name="connsiteY30" fmla="*/ 0 h 32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71743" h="3224150">
                  <a:moveTo>
                    <a:pt x="2448455" y="372151"/>
                  </a:moveTo>
                  <a:cubicBezTo>
                    <a:pt x="2451046" y="432139"/>
                    <a:pt x="2459217" y="646381"/>
                    <a:pt x="2461675" y="695142"/>
                  </a:cubicBezTo>
                  <a:cubicBezTo>
                    <a:pt x="2462273" y="707100"/>
                    <a:pt x="2459549" y="713278"/>
                    <a:pt x="2447924" y="718526"/>
                  </a:cubicBezTo>
                  <a:cubicBezTo>
                    <a:pt x="2143334" y="856704"/>
                    <a:pt x="1857478" y="1026770"/>
                    <a:pt x="1588695" y="1225600"/>
                  </a:cubicBezTo>
                  <a:cubicBezTo>
                    <a:pt x="1211961" y="1504281"/>
                    <a:pt x="878540" y="1826409"/>
                    <a:pt x="606302" y="2209388"/>
                  </a:cubicBezTo>
                  <a:cubicBezTo>
                    <a:pt x="447796" y="2432333"/>
                    <a:pt x="316261" y="2669627"/>
                    <a:pt x="228837" y="2929907"/>
                  </a:cubicBezTo>
                  <a:cubicBezTo>
                    <a:pt x="199341" y="3017730"/>
                    <a:pt x="175492" y="3107014"/>
                    <a:pt x="160545" y="3198491"/>
                  </a:cubicBezTo>
                  <a:cubicBezTo>
                    <a:pt x="159150" y="3207127"/>
                    <a:pt x="156094" y="3210714"/>
                    <a:pt x="146860" y="3211445"/>
                  </a:cubicBezTo>
                  <a:cubicBezTo>
                    <a:pt x="101288" y="3215165"/>
                    <a:pt x="55782" y="3219350"/>
                    <a:pt x="10276" y="3224001"/>
                  </a:cubicBezTo>
                  <a:cubicBezTo>
                    <a:pt x="-3010" y="3225396"/>
                    <a:pt x="312" y="3216759"/>
                    <a:pt x="511" y="3210116"/>
                  </a:cubicBezTo>
                  <a:cubicBezTo>
                    <a:pt x="3434" y="3128405"/>
                    <a:pt x="11472" y="3047159"/>
                    <a:pt x="26685" y="2966777"/>
                  </a:cubicBezTo>
                  <a:cubicBezTo>
                    <a:pt x="76044" y="2705368"/>
                    <a:pt x="177552" y="2463955"/>
                    <a:pt x="308622" y="2234101"/>
                  </a:cubicBezTo>
                  <a:cubicBezTo>
                    <a:pt x="498018" y="1902008"/>
                    <a:pt x="738169" y="1609775"/>
                    <a:pt x="1012865" y="1345376"/>
                  </a:cubicBezTo>
                  <a:cubicBezTo>
                    <a:pt x="1429923" y="944129"/>
                    <a:pt x="2018110" y="554307"/>
                    <a:pt x="2448455" y="372151"/>
                  </a:cubicBezTo>
                  <a:close/>
                  <a:moveTo>
                    <a:pt x="2894145" y="0"/>
                  </a:moveTo>
                  <a:cubicBezTo>
                    <a:pt x="2917994" y="61383"/>
                    <a:pt x="2981171" y="221351"/>
                    <a:pt x="2987349" y="241014"/>
                  </a:cubicBezTo>
                  <a:cubicBezTo>
                    <a:pt x="2991202" y="253371"/>
                    <a:pt x="2997911" y="255962"/>
                    <a:pt x="3009869" y="255962"/>
                  </a:cubicBezTo>
                  <a:cubicBezTo>
                    <a:pt x="3090384" y="256227"/>
                    <a:pt x="3261779" y="258087"/>
                    <a:pt x="3271743" y="258087"/>
                  </a:cubicBezTo>
                  <a:cubicBezTo>
                    <a:pt x="3219594" y="300670"/>
                    <a:pt x="3086598" y="410482"/>
                    <a:pt x="3067466" y="424499"/>
                  </a:cubicBezTo>
                  <a:cubicBezTo>
                    <a:pt x="3057700" y="431674"/>
                    <a:pt x="3057169" y="438118"/>
                    <a:pt x="3060623" y="448880"/>
                  </a:cubicBezTo>
                  <a:cubicBezTo>
                    <a:pt x="3085934" y="527601"/>
                    <a:pt x="3110580" y="606522"/>
                    <a:pt x="3135425" y="685377"/>
                  </a:cubicBezTo>
                  <a:cubicBezTo>
                    <a:pt x="3136488" y="688698"/>
                    <a:pt x="3139079" y="691887"/>
                    <a:pt x="3136422" y="697069"/>
                  </a:cubicBezTo>
                  <a:cubicBezTo>
                    <a:pt x="3097094" y="671758"/>
                    <a:pt x="2951941" y="578953"/>
                    <a:pt x="2919190" y="556698"/>
                  </a:cubicBezTo>
                  <a:cubicBezTo>
                    <a:pt x="2908627" y="549524"/>
                    <a:pt x="2902250" y="550985"/>
                    <a:pt x="2892484" y="558093"/>
                  </a:cubicBezTo>
                  <a:cubicBezTo>
                    <a:pt x="2827448" y="605326"/>
                    <a:pt x="2686612" y="705040"/>
                    <a:pt x="2679438" y="709824"/>
                  </a:cubicBezTo>
                  <a:cubicBezTo>
                    <a:pt x="2701626" y="626186"/>
                    <a:pt x="2722685" y="545139"/>
                    <a:pt x="2744939" y="464358"/>
                  </a:cubicBezTo>
                  <a:cubicBezTo>
                    <a:pt x="2749523" y="447617"/>
                    <a:pt x="2747464" y="437985"/>
                    <a:pt x="2732118" y="427090"/>
                  </a:cubicBezTo>
                  <a:cubicBezTo>
                    <a:pt x="2664225" y="378728"/>
                    <a:pt x="2597660" y="328572"/>
                    <a:pt x="2526844" y="276290"/>
                  </a:cubicBezTo>
                  <a:cubicBezTo>
                    <a:pt x="2539599" y="275227"/>
                    <a:pt x="2707671" y="265329"/>
                    <a:pt x="2782606" y="262206"/>
                  </a:cubicBezTo>
                  <a:cubicBezTo>
                    <a:pt x="2798948" y="261542"/>
                    <a:pt x="2806655" y="256692"/>
                    <a:pt x="2811836" y="240350"/>
                  </a:cubicBezTo>
                  <a:cubicBezTo>
                    <a:pt x="2836416" y="163289"/>
                    <a:pt x="2889428" y="2857"/>
                    <a:pt x="2894145" y="0"/>
                  </a:cubicBezTo>
                  <a:close/>
                </a:path>
              </a:pathLst>
            </a:custGeom>
            <a:solidFill>
              <a:schemeClr val="accent3"/>
            </a:solidFill>
            <a:ln w="6632" cap="flat">
              <a:noFill/>
              <a:prstDash val="solid"/>
              <a:miter/>
            </a:ln>
          </p:spPr>
          <p:txBody>
            <a:bodyPr rtlCol="0" anchor="ctr"/>
            <a:lstStyle/>
            <a:p>
              <a:endParaRPr lang="ko-KR" altLang="en-US"/>
            </a:p>
          </p:txBody>
        </p:sp>
        <p:sp>
          <p:nvSpPr>
            <p:cNvPr id="125" name="자유형: 도형 124">
              <a:extLst>
                <a:ext uri="{FF2B5EF4-FFF2-40B4-BE49-F238E27FC236}">
                  <a16:creationId xmlns:a16="http://schemas.microsoft.com/office/drawing/2014/main" id="{B59AC880-805D-4215-9D8A-7EBB69454A27}"/>
                </a:ext>
              </a:extLst>
            </p:cNvPr>
            <p:cNvSpPr/>
            <p:nvPr/>
          </p:nvSpPr>
          <p:spPr>
            <a:xfrm>
              <a:off x="535730" y="2193270"/>
              <a:ext cx="2101105" cy="1886069"/>
            </a:xfrm>
            <a:custGeom>
              <a:avLst/>
              <a:gdLst>
                <a:gd name="connsiteX0" fmla="*/ 1820762 w 2101105"/>
                <a:gd name="connsiteY0" fmla="*/ 1317342 h 1886069"/>
                <a:gd name="connsiteX1" fmla="*/ 2101104 w 2101105"/>
                <a:gd name="connsiteY1" fmla="*/ 1606054 h 1886069"/>
                <a:gd name="connsiteX2" fmla="*/ 1815381 w 2101105"/>
                <a:gd name="connsiteY2" fmla="*/ 1886064 h 1886069"/>
                <a:gd name="connsiteX3" fmla="*/ 1532714 w 2101105"/>
                <a:gd name="connsiteY3" fmla="*/ 1606054 h 1886069"/>
                <a:gd name="connsiteX4" fmla="*/ 1820762 w 2101105"/>
                <a:gd name="connsiteY4" fmla="*/ 1317342 h 1886069"/>
                <a:gd name="connsiteX5" fmla="*/ 367501 w 2101105"/>
                <a:gd name="connsiteY5" fmla="*/ 754997 h 1886069"/>
                <a:gd name="connsiteX6" fmla="*/ 371487 w 2101105"/>
                <a:gd name="connsiteY6" fmla="*/ 775325 h 1886069"/>
                <a:gd name="connsiteX7" fmla="*/ 371753 w 2101105"/>
                <a:gd name="connsiteY7" fmla="*/ 844879 h 1886069"/>
                <a:gd name="connsiteX8" fmla="*/ 376469 w 2101105"/>
                <a:gd name="connsiteY8" fmla="*/ 865407 h 1886069"/>
                <a:gd name="connsiteX9" fmla="*/ 378396 w 2101105"/>
                <a:gd name="connsiteY9" fmla="*/ 875637 h 1886069"/>
                <a:gd name="connsiteX10" fmla="*/ 374875 w 2101105"/>
                <a:gd name="connsiteY10" fmla="*/ 952499 h 1886069"/>
                <a:gd name="connsiteX11" fmla="*/ 400584 w 2101105"/>
                <a:gd name="connsiteY11" fmla="*/ 1188597 h 1886069"/>
                <a:gd name="connsiteX12" fmla="*/ 347372 w 2101105"/>
                <a:gd name="connsiteY12" fmla="*/ 1181223 h 1886069"/>
                <a:gd name="connsiteX13" fmla="*/ 360725 w 2101105"/>
                <a:gd name="connsiteY13" fmla="*/ 903472 h 1886069"/>
                <a:gd name="connsiteX14" fmla="*/ 355344 w 2101105"/>
                <a:gd name="connsiteY14" fmla="*/ 879291 h 1886069"/>
                <a:gd name="connsiteX15" fmla="*/ 353550 w 2101105"/>
                <a:gd name="connsiteY15" fmla="*/ 870854 h 1886069"/>
                <a:gd name="connsiteX16" fmla="*/ 362054 w 2101105"/>
                <a:gd name="connsiteY16" fmla="*/ 776122 h 1886069"/>
                <a:gd name="connsiteX17" fmla="*/ 367501 w 2101105"/>
                <a:gd name="connsiteY17" fmla="*/ 754997 h 1886069"/>
                <a:gd name="connsiteX18" fmla="*/ 1039932 w 2101105"/>
                <a:gd name="connsiteY18" fmla="*/ 628378 h 1886069"/>
                <a:gd name="connsiteX19" fmla="*/ 1046899 w 2101105"/>
                <a:gd name="connsiteY19" fmla="*/ 635154 h 1886069"/>
                <a:gd name="connsiteX20" fmla="*/ 1104827 w 2101105"/>
                <a:gd name="connsiteY20" fmla="*/ 949243 h 1886069"/>
                <a:gd name="connsiteX21" fmla="*/ 867466 w 2101105"/>
                <a:gd name="connsiteY21" fmla="*/ 1103033 h 1886069"/>
                <a:gd name="connsiteX22" fmla="*/ 632298 w 2101105"/>
                <a:gd name="connsiteY22" fmla="*/ 981728 h 1886069"/>
                <a:gd name="connsiteX23" fmla="*/ 602603 w 2101105"/>
                <a:gd name="connsiteY23" fmla="*/ 919349 h 1886069"/>
                <a:gd name="connsiteX24" fmla="*/ 607320 w 2101105"/>
                <a:gd name="connsiteY24" fmla="*/ 907125 h 1886069"/>
                <a:gd name="connsiteX25" fmla="*/ 726897 w 2101105"/>
                <a:gd name="connsiteY25" fmla="*/ 863081 h 1886069"/>
                <a:gd name="connsiteX26" fmla="*/ 935493 w 2101105"/>
                <a:gd name="connsiteY26" fmla="*/ 730948 h 1886069"/>
                <a:gd name="connsiteX27" fmla="*/ 1030224 w 2101105"/>
                <a:gd name="connsiteY27" fmla="*/ 632563 h 1886069"/>
                <a:gd name="connsiteX28" fmla="*/ 1039932 w 2101105"/>
                <a:gd name="connsiteY28" fmla="*/ 628378 h 1886069"/>
                <a:gd name="connsiteX29" fmla="*/ 946122 w 2101105"/>
                <a:gd name="connsiteY29" fmla="*/ 409087 h 1886069"/>
                <a:gd name="connsiteX30" fmla="*/ 1028962 w 2101105"/>
                <a:gd name="connsiteY30" fmla="*/ 538828 h 1886069"/>
                <a:gd name="connsiteX31" fmla="*/ 1024445 w 2101105"/>
                <a:gd name="connsiteY31" fmla="*/ 557894 h 1886069"/>
                <a:gd name="connsiteX32" fmla="*/ 731813 w 2101105"/>
                <a:gd name="connsiteY32" fmla="*/ 804622 h 1886069"/>
                <a:gd name="connsiteX33" fmla="*/ 541685 w 2101105"/>
                <a:gd name="connsiteY33" fmla="*/ 872648 h 1886069"/>
                <a:gd name="connsiteX34" fmla="*/ 516507 w 2101105"/>
                <a:gd name="connsiteY34" fmla="*/ 862550 h 1886069"/>
                <a:gd name="connsiteX35" fmla="*/ 443366 w 2101105"/>
                <a:gd name="connsiteY35" fmla="*/ 747291 h 1886069"/>
                <a:gd name="connsiteX36" fmla="*/ 601606 w 2101105"/>
                <a:gd name="connsiteY36" fmla="*/ 687702 h 1886069"/>
                <a:gd name="connsiteX37" fmla="*/ 726432 w 2101105"/>
                <a:gd name="connsiteY37" fmla="*/ 641333 h 1886069"/>
                <a:gd name="connsiteX38" fmla="*/ 760312 w 2101105"/>
                <a:gd name="connsiteY38" fmla="*/ 614893 h 1886069"/>
                <a:gd name="connsiteX39" fmla="*/ 946122 w 2101105"/>
                <a:gd name="connsiteY39" fmla="*/ 409087 h 1886069"/>
                <a:gd name="connsiteX40" fmla="*/ 1074069 w 2101105"/>
                <a:gd name="connsiteY40" fmla="*/ 209725 h 1886069"/>
                <a:gd name="connsiteX41" fmla="*/ 1010693 w 2101105"/>
                <a:gd name="connsiteY41" fmla="*/ 280010 h 1886069"/>
                <a:gd name="connsiteX42" fmla="*/ 738589 w 2101105"/>
                <a:gd name="connsiteY42" fmla="*/ 582673 h 1886069"/>
                <a:gd name="connsiteX43" fmla="*/ 668636 w 2101105"/>
                <a:gd name="connsiteY43" fmla="*/ 619011 h 1886069"/>
                <a:gd name="connsiteX44" fmla="*/ 375008 w 2101105"/>
                <a:gd name="connsiteY44" fmla="*/ 729554 h 1886069"/>
                <a:gd name="connsiteX45" fmla="*/ 360791 w 2101105"/>
                <a:gd name="connsiteY45" fmla="*/ 733207 h 1886069"/>
                <a:gd name="connsiteX46" fmla="*/ 416461 w 2101105"/>
                <a:gd name="connsiteY46" fmla="*/ 675212 h 1886069"/>
                <a:gd name="connsiteX47" fmla="*/ 548528 w 2101105"/>
                <a:gd name="connsiteY47" fmla="*/ 538496 h 1886069"/>
                <a:gd name="connsiteX48" fmla="*/ 571247 w 2101105"/>
                <a:gd name="connsiteY48" fmla="*/ 525475 h 1886069"/>
                <a:gd name="connsiteX49" fmla="*/ 635620 w 2101105"/>
                <a:gd name="connsiteY49" fmla="*/ 483357 h 1886069"/>
                <a:gd name="connsiteX50" fmla="*/ 637746 w 2101105"/>
                <a:gd name="connsiteY50" fmla="*/ 465687 h 1886069"/>
                <a:gd name="connsiteX51" fmla="*/ 624193 w 2101105"/>
                <a:gd name="connsiteY51" fmla="*/ 473459 h 1886069"/>
                <a:gd name="connsiteX52" fmla="*/ 569387 w 2101105"/>
                <a:gd name="connsiteY52" fmla="*/ 508469 h 1886069"/>
                <a:gd name="connsiteX53" fmla="*/ 540224 w 2101105"/>
                <a:gd name="connsiteY53" fmla="*/ 527468 h 1886069"/>
                <a:gd name="connsiteX54" fmla="*/ 345446 w 2101105"/>
                <a:gd name="connsiteY54" fmla="*/ 730218 h 1886069"/>
                <a:gd name="connsiteX55" fmla="*/ 302597 w 2101105"/>
                <a:gd name="connsiteY55" fmla="*/ 756392 h 1886069"/>
                <a:gd name="connsiteX56" fmla="*/ 172391 w 2101105"/>
                <a:gd name="connsiteY56" fmla="*/ 805485 h 1886069"/>
                <a:gd name="connsiteX57" fmla="*/ 319405 w 2101105"/>
                <a:gd name="connsiteY57" fmla="*/ 632430 h 1886069"/>
                <a:gd name="connsiteX58" fmla="*/ 524679 w 2101105"/>
                <a:gd name="connsiteY58" fmla="*/ 389888 h 1886069"/>
                <a:gd name="connsiteX59" fmla="*/ 552779 w 2101105"/>
                <a:gd name="connsiteY59" fmla="*/ 371420 h 1886069"/>
                <a:gd name="connsiteX60" fmla="*/ 1059919 w 2101105"/>
                <a:gd name="connsiteY60" fmla="*/ 213578 h 1886069"/>
                <a:gd name="connsiteX61" fmla="*/ 1074069 w 2101105"/>
                <a:gd name="connsiteY61" fmla="*/ 209725 h 1886069"/>
                <a:gd name="connsiteX62" fmla="*/ 1191454 w 2101105"/>
                <a:gd name="connsiteY62" fmla="*/ 0 h 1886069"/>
                <a:gd name="connsiteX63" fmla="*/ 1390284 w 2101105"/>
                <a:gd name="connsiteY63" fmla="*/ 317145 h 1886069"/>
                <a:gd name="connsiteX64" fmla="*/ 1648969 w 2101105"/>
                <a:gd name="connsiteY64" fmla="*/ 892245 h 1886069"/>
                <a:gd name="connsiteX65" fmla="*/ 1740313 w 2101105"/>
                <a:gd name="connsiteY65" fmla="*/ 1190657 h 1886069"/>
                <a:gd name="connsiteX66" fmla="*/ 1730680 w 2101105"/>
                <a:gd name="connsiteY66" fmla="*/ 1208062 h 1886069"/>
                <a:gd name="connsiteX67" fmla="*/ 1415661 w 2101105"/>
                <a:gd name="connsiteY67" fmla="*/ 1535703 h 1886069"/>
                <a:gd name="connsiteX68" fmla="*/ 1414664 w 2101105"/>
                <a:gd name="connsiteY68" fmla="*/ 1652358 h 1886069"/>
                <a:gd name="connsiteX69" fmla="*/ 1414731 w 2101105"/>
                <a:gd name="connsiteY69" fmla="*/ 1662854 h 1886069"/>
                <a:gd name="connsiteX70" fmla="*/ 0 w 2101105"/>
                <a:gd name="connsiteY70" fmla="*/ 1482824 h 1886069"/>
                <a:gd name="connsiteX71" fmla="*/ 438981 w 2101105"/>
                <a:gd name="connsiteY71" fmla="*/ 1344181 h 1886069"/>
                <a:gd name="connsiteX72" fmla="*/ 989568 w 2101105"/>
                <a:gd name="connsiteY72" fmla="*/ 1221348 h 1886069"/>
                <a:gd name="connsiteX73" fmla="*/ 1360855 w 2101105"/>
                <a:gd name="connsiteY73" fmla="*/ 1171790 h 1886069"/>
                <a:gd name="connsiteX74" fmla="*/ 1374340 w 2101105"/>
                <a:gd name="connsiteY74" fmla="*/ 1157640 h 1886069"/>
                <a:gd name="connsiteX75" fmla="*/ 1370155 w 2101105"/>
                <a:gd name="connsiteY75" fmla="*/ 892312 h 1886069"/>
                <a:gd name="connsiteX76" fmla="*/ 1191454 w 2101105"/>
                <a:gd name="connsiteY76" fmla="*/ 0 h 188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101105" h="1886069">
                  <a:moveTo>
                    <a:pt x="1820762" y="1317342"/>
                  </a:moveTo>
                  <a:cubicBezTo>
                    <a:pt x="1973622" y="1317674"/>
                    <a:pt x="2101569" y="1449475"/>
                    <a:pt x="2101104" y="1606054"/>
                  </a:cubicBezTo>
                  <a:cubicBezTo>
                    <a:pt x="2100639" y="1763697"/>
                    <a:pt x="1974950" y="1886994"/>
                    <a:pt x="1815381" y="1886064"/>
                  </a:cubicBezTo>
                  <a:cubicBezTo>
                    <a:pt x="1658137" y="1885201"/>
                    <a:pt x="1532116" y="1760309"/>
                    <a:pt x="1532714" y="1606054"/>
                  </a:cubicBezTo>
                  <a:cubicBezTo>
                    <a:pt x="1533312" y="1446086"/>
                    <a:pt x="1662123" y="1317010"/>
                    <a:pt x="1820762" y="1317342"/>
                  </a:cubicBezTo>
                  <a:close/>
                  <a:moveTo>
                    <a:pt x="367501" y="754997"/>
                  </a:moveTo>
                  <a:cubicBezTo>
                    <a:pt x="375406" y="754731"/>
                    <a:pt x="371288" y="768150"/>
                    <a:pt x="371487" y="775325"/>
                  </a:cubicBezTo>
                  <a:cubicBezTo>
                    <a:pt x="372085" y="798510"/>
                    <a:pt x="371553" y="821694"/>
                    <a:pt x="371753" y="844879"/>
                  </a:cubicBezTo>
                  <a:cubicBezTo>
                    <a:pt x="371819" y="851921"/>
                    <a:pt x="369893" y="859494"/>
                    <a:pt x="376469" y="865407"/>
                  </a:cubicBezTo>
                  <a:cubicBezTo>
                    <a:pt x="379326" y="867997"/>
                    <a:pt x="379990" y="872315"/>
                    <a:pt x="378396" y="875637"/>
                  </a:cubicBezTo>
                  <a:cubicBezTo>
                    <a:pt x="366770" y="900815"/>
                    <a:pt x="372417" y="926723"/>
                    <a:pt x="374875" y="952499"/>
                  </a:cubicBezTo>
                  <a:cubicBezTo>
                    <a:pt x="378529" y="991228"/>
                    <a:pt x="403573" y="1180625"/>
                    <a:pt x="400584" y="1188597"/>
                  </a:cubicBezTo>
                  <a:cubicBezTo>
                    <a:pt x="383511" y="1182353"/>
                    <a:pt x="366571" y="1174447"/>
                    <a:pt x="347372" y="1181223"/>
                  </a:cubicBezTo>
                  <a:cubicBezTo>
                    <a:pt x="343851" y="1159633"/>
                    <a:pt x="356274" y="975085"/>
                    <a:pt x="360725" y="903472"/>
                  </a:cubicBezTo>
                  <a:cubicBezTo>
                    <a:pt x="361256" y="895168"/>
                    <a:pt x="362120" y="886399"/>
                    <a:pt x="355344" y="879291"/>
                  </a:cubicBezTo>
                  <a:cubicBezTo>
                    <a:pt x="353617" y="877497"/>
                    <a:pt x="352487" y="872847"/>
                    <a:pt x="353550" y="870854"/>
                  </a:cubicBezTo>
                  <a:cubicBezTo>
                    <a:pt x="370025" y="840362"/>
                    <a:pt x="357868" y="807544"/>
                    <a:pt x="362054" y="776122"/>
                  </a:cubicBezTo>
                  <a:cubicBezTo>
                    <a:pt x="363050" y="768615"/>
                    <a:pt x="357071" y="755396"/>
                    <a:pt x="367501" y="754997"/>
                  </a:cubicBezTo>
                  <a:close/>
                  <a:moveTo>
                    <a:pt x="1039932" y="628378"/>
                  </a:moveTo>
                  <a:cubicBezTo>
                    <a:pt x="1042465" y="629789"/>
                    <a:pt x="1044541" y="633028"/>
                    <a:pt x="1046899" y="635154"/>
                  </a:cubicBezTo>
                  <a:cubicBezTo>
                    <a:pt x="1133725" y="714473"/>
                    <a:pt x="1158571" y="840959"/>
                    <a:pt x="1104827" y="949243"/>
                  </a:cubicBezTo>
                  <a:cubicBezTo>
                    <a:pt x="1056664" y="1046366"/>
                    <a:pt x="974422" y="1097652"/>
                    <a:pt x="867466" y="1103033"/>
                  </a:cubicBezTo>
                  <a:cubicBezTo>
                    <a:pt x="767620" y="1108015"/>
                    <a:pt x="688366" y="1065299"/>
                    <a:pt x="632298" y="981728"/>
                  </a:cubicBezTo>
                  <a:cubicBezTo>
                    <a:pt x="619344" y="962463"/>
                    <a:pt x="609977" y="941404"/>
                    <a:pt x="602603" y="919349"/>
                  </a:cubicBezTo>
                  <a:cubicBezTo>
                    <a:pt x="600809" y="913968"/>
                    <a:pt x="598816" y="909450"/>
                    <a:pt x="607320" y="907125"/>
                  </a:cubicBezTo>
                  <a:cubicBezTo>
                    <a:pt x="648441" y="896031"/>
                    <a:pt x="687370" y="878693"/>
                    <a:pt x="726897" y="863081"/>
                  </a:cubicBezTo>
                  <a:cubicBezTo>
                    <a:pt x="790538" y="831460"/>
                    <a:pt x="876900" y="778314"/>
                    <a:pt x="935493" y="730948"/>
                  </a:cubicBezTo>
                  <a:cubicBezTo>
                    <a:pt x="968775" y="699792"/>
                    <a:pt x="1001526" y="668037"/>
                    <a:pt x="1030224" y="632563"/>
                  </a:cubicBezTo>
                  <a:cubicBezTo>
                    <a:pt x="1034410" y="627381"/>
                    <a:pt x="1037399" y="626966"/>
                    <a:pt x="1039932" y="628378"/>
                  </a:cubicBezTo>
                  <a:close/>
                  <a:moveTo>
                    <a:pt x="946122" y="409087"/>
                  </a:moveTo>
                  <a:cubicBezTo>
                    <a:pt x="974023" y="452932"/>
                    <a:pt x="1001260" y="496046"/>
                    <a:pt x="1028962" y="538828"/>
                  </a:cubicBezTo>
                  <a:cubicBezTo>
                    <a:pt x="1034675" y="547664"/>
                    <a:pt x="1028497" y="552181"/>
                    <a:pt x="1024445" y="557894"/>
                  </a:cubicBezTo>
                  <a:cubicBezTo>
                    <a:pt x="948646" y="665912"/>
                    <a:pt x="849596" y="746428"/>
                    <a:pt x="731813" y="804622"/>
                  </a:cubicBezTo>
                  <a:cubicBezTo>
                    <a:pt x="671094" y="834583"/>
                    <a:pt x="608316" y="858764"/>
                    <a:pt x="541685" y="872648"/>
                  </a:cubicBezTo>
                  <a:cubicBezTo>
                    <a:pt x="529860" y="875106"/>
                    <a:pt x="523217" y="873578"/>
                    <a:pt x="516507" y="862550"/>
                  </a:cubicBezTo>
                  <a:cubicBezTo>
                    <a:pt x="493123" y="824219"/>
                    <a:pt x="468477" y="786685"/>
                    <a:pt x="443366" y="747291"/>
                  </a:cubicBezTo>
                  <a:cubicBezTo>
                    <a:pt x="497109" y="727029"/>
                    <a:pt x="549325" y="707366"/>
                    <a:pt x="601606" y="687702"/>
                  </a:cubicBezTo>
                  <a:cubicBezTo>
                    <a:pt x="643193" y="672090"/>
                    <a:pt x="684580" y="655948"/>
                    <a:pt x="726432" y="641333"/>
                  </a:cubicBezTo>
                  <a:cubicBezTo>
                    <a:pt x="741312" y="636151"/>
                    <a:pt x="750546" y="625721"/>
                    <a:pt x="760312" y="614893"/>
                  </a:cubicBezTo>
                  <a:cubicBezTo>
                    <a:pt x="821761" y="546667"/>
                    <a:pt x="883344" y="478575"/>
                    <a:pt x="946122" y="409087"/>
                  </a:cubicBezTo>
                  <a:close/>
                  <a:moveTo>
                    <a:pt x="1074069" y="209725"/>
                  </a:moveTo>
                  <a:cubicBezTo>
                    <a:pt x="1050552" y="235833"/>
                    <a:pt x="1030623" y="257888"/>
                    <a:pt x="1010693" y="280010"/>
                  </a:cubicBezTo>
                  <a:cubicBezTo>
                    <a:pt x="919881" y="380787"/>
                    <a:pt x="828538" y="481165"/>
                    <a:pt x="738589" y="582673"/>
                  </a:cubicBezTo>
                  <a:cubicBezTo>
                    <a:pt x="719191" y="604595"/>
                    <a:pt x="693017" y="609644"/>
                    <a:pt x="668636" y="619011"/>
                  </a:cubicBezTo>
                  <a:cubicBezTo>
                    <a:pt x="571048" y="656611"/>
                    <a:pt x="472928" y="692883"/>
                    <a:pt x="375008" y="729554"/>
                  </a:cubicBezTo>
                  <a:cubicBezTo>
                    <a:pt x="372284" y="730550"/>
                    <a:pt x="369361" y="731015"/>
                    <a:pt x="360791" y="733207"/>
                  </a:cubicBezTo>
                  <a:cubicBezTo>
                    <a:pt x="381850" y="711218"/>
                    <a:pt x="399123" y="693149"/>
                    <a:pt x="416461" y="675212"/>
                  </a:cubicBezTo>
                  <a:cubicBezTo>
                    <a:pt x="460506" y="629640"/>
                    <a:pt x="504550" y="584134"/>
                    <a:pt x="548528" y="538496"/>
                  </a:cubicBezTo>
                  <a:cubicBezTo>
                    <a:pt x="554905" y="531853"/>
                    <a:pt x="561615" y="527800"/>
                    <a:pt x="571247" y="525475"/>
                  </a:cubicBezTo>
                  <a:cubicBezTo>
                    <a:pt x="597156" y="519098"/>
                    <a:pt x="619344" y="505081"/>
                    <a:pt x="635620" y="483357"/>
                  </a:cubicBezTo>
                  <a:cubicBezTo>
                    <a:pt x="639340" y="478375"/>
                    <a:pt x="645186" y="471267"/>
                    <a:pt x="637746" y="465687"/>
                  </a:cubicBezTo>
                  <a:cubicBezTo>
                    <a:pt x="629907" y="459774"/>
                    <a:pt x="627980" y="469739"/>
                    <a:pt x="624193" y="473459"/>
                  </a:cubicBezTo>
                  <a:cubicBezTo>
                    <a:pt x="608383" y="489071"/>
                    <a:pt x="590712" y="502423"/>
                    <a:pt x="569387" y="508469"/>
                  </a:cubicBezTo>
                  <a:cubicBezTo>
                    <a:pt x="556965" y="511990"/>
                    <a:pt x="548727" y="518566"/>
                    <a:pt x="540224" y="527468"/>
                  </a:cubicBezTo>
                  <a:cubicBezTo>
                    <a:pt x="475519" y="595229"/>
                    <a:pt x="410017" y="662258"/>
                    <a:pt x="345446" y="730218"/>
                  </a:cubicBezTo>
                  <a:cubicBezTo>
                    <a:pt x="333156" y="743172"/>
                    <a:pt x="318740" y="750480"/>
                    <a:pt x="302597" y="756392"/>
                  </a:cubicBezTo>
                  <a:cubicBezTo>
                    <a:pt x="260679" y="771937"/>
                    <a:pt x="218827" y="787947"/>
                    <a:pt x="172391" y="805485"/>
                  </a:cubicBezTo>
                  <a:cubicBezTo>
                    <a:pt x="223543" y="745298"/>
                    <a:pt x="271507" y="688964"/>
                    <a:pt x="319405" y="632430"/>
                  </a:cubicBezTo>
                  <a:cubicBezTo>
                    <a:pt x="387896" y="551649"/>
                    <a:pt x="456387" y="470868"/>
                    <a:pt x="524679" y="389888"/>
                  </a:cubicBezTo>
                  <a:cubicBezTo>
                    <a:pt x="532385" y="380720"/>
                    <a:pt x="540954" y="375074"/>
                    <a:pt x="552779" y="371420"/>
                  </a:cubicBezTo>
                  <a:cubicBezTo>
                    <a:pt x="721915" y="319205"/>
                    <a:pt x="890917" y="266325"/>
                    <a:pt x="1059919" y="213578"/>
                  </a:cubicBezTo>
                  <a:cubicBezTo>
                    <a:pt x="1062710" y="212714"/>
                    <a:pt x="1065633" y="211984"/>
                    <a:pt x="1074069" y="209725"/>
                  </a:cubicBezTo>
                  <a:close/>
                  <a:moveTo>
                    <a:pt x="1191454" y="0"/>
                  </a:moveTo>
                  <a:cubicBezTo>
                    <a:pt x="1263798" y="102305"/>
                    <a:pt x="1329698" y="208064"/>
                    <a:pt x="1390284" y="317145"/>
                  </a:cubicBezTo>
                  <a:cubicBezTo>
                    <a:pt x="1492722" y="501560"/>
                    <a:pt x="1578817" y="693348"/>
                    <a:pt x="1648969" y="892245"/>
                  </a:cubicBezTo>
                  <a:cubicBezTo>
                    <a:pt x="1683580" y="990431"/>
                    <a:pt x="1713740" y="1090013"/>
                    <a:pt x="1740313" y="1190657"/>
                  </a:cubicBezTo>
                  <a:cubicBezTo>
                    <a:pt x="1742705" y="1199824"/>
                    <a:pt x="1743900" y="1205537"/>
                    <a:pt x="1730680" y="1208062"/>
                  </a:cubicBezTo>
                  <a:cubicBezTo>
                    <a:pt x="1568720" y="1239418"/>
                    <a:pt x="1442433" y="1371086"/>
                    <a:pt x="1415661" y="1535703"/>
                  </a:cubicBezTo>
                  <a:cubicBezTo>
                    <a:pt x="1409350" y="1574500"/>
                    <a:pt x="1409616" y="1613429"/>
                    <a:pt x="1414664" y="1652358"/>
                  </a:cubicBezTo>
                  <a:cubicBezTo>
                    <a:pt x="1415063" y="1655214"/>
                    <a:pt x="1414731" y="1658137"/>
                    <a:pt x="1414731" y="1662854"/>
                  </a:cubicBezTo>
                  <a:cubicBezTo>
                    <a:pt x="952632" y="1523879"/>
                    <a:pt x="481365" y="1466747"/>
                    <a:pt x="0" y="1482824"/>
                  </a:cubicBezTo>
                  <a:cubicBezTo>
                    <a:pt x="38065" y="1469604"/>
                    <a:pt x="329767" y="1374075"/>
                    <a:pt x="438981" y="1344181"/>
                  </a:cubicBezTo>
                  <a:cubicBezTo>
                    <a:pt x="620539" y="1294490"/>
                    <a:pt x="803891" y="1252770"/>
                    <a:pt x="989568" y="1221348"/>
                  </a:cubicBezTo>
                  <a:cubicBezTo>
                    <a:pt x="1112799" y="1200489"/>
                    <a:pt x="1236561" y="1184014"/>
                    <a:pt x="1360855" y="1171790"/>
                  </a:cubicBezTo>
                  <a:cubicBezTo>
                    <a:pt x="1370886" y="1170794"/>
                    <a:pt x="1374075" y="1167738"/>
                    <a:pt x="1374340" y="1157640"/>
                  </a:cubicBezTo>
                  <a:cubicBezTo>
                    <a:pt x="1376599" y="1069153"/>
                    <a:pt x="1374938" y="980732"/>
                    <a:pt x="1370155" y="892312"/>
                  </a:cubicBezTo>
                  <a:cubicBezTo>
                    <a:pt x="1364575" y="789342"/>
                    <a:pt x="1328635" y="432869"/>
                    <a:pt x="1191454" y="0"/>
                  </a:cubicBezTo>
                  <a:close/>
                </a:path>
              </a:pathLst>
            </a:custGeom>
            <a:solidFill>
              <a:schemeClr val="accent4"/>
            </a:solidFill>
            <a:ln w="6632" cap="flat">
              <a:noFill/>
              <a:prstDash val="solid"/>
              <a:miter/>
            </a:ln>
          </p:spPr>
          <p:txBody>
            <a:bodyPr rtlCol="0" anchor="ctr"/>
            <a:lstStyle/>
            <a:p>
              <a:endParaRPr lang="ko-KR" altLang="en-US"/>
            </a:p>
          </p:txBody>
        </p:sp>
        <p:sp>
          <p:nvSpPr>
            <p:cNvPr id="126" name="자유형: 도형 125">
              <a:extLst>
                <a:ext uri="{FF2B5EF4-FFF2-40B4-BE49-F238E27FC236}">
                  <a16:creationId xmlns:a16="http://schemas.microsoft.com/office/drawing/2014/main" id="{51E31965-3E2E-418B-956E-C4FC75C300FD}"/>
                </a:ext>
              </a:extLst>
            </p:cNvPr>
            <p:cNvSpPr/>
            <p:nvPr/>
          </p:nvSpPr>
          <p:spPr>
            <a:xfrm>
              <a:off x="495473" y="3900285"/>
              <a:ext cx="1911660" cy="1364723"/>
            </a:xfrm>
            <a:custGeom>
              <a:avLst/>
              <a:gdLst>
                <a:gd name="connsiteX0" fmla="*/ 1124225 w 1911660"/>
                <a:gd name="connsiteY0" fmla="*/ 235649 h 1364723"/>
                <a:gd name="connsiteX1" fmla="*/ 1741110 w 1911660"/>
                <a:gd name="connsiteY1" fmla="*/ 1364723 h 1364723"/>
                <a:gd name="connsiteX2" fmla="*/ 1074401 w 1911660"/>
                <a:gd name="connsiteY2" fmla="*/ 469157 h 1364723"/>
                <a:gd name="connsiteX3" fmla="*/ 0 w 1911660"/>
                <a:gd name="connsiteY3" fmla="*/ 153473 h 1364723"/>
                <a:gd name="connsiteX4" fmla="*/ 1065499 w 1911660"/>
                <a:gd name="connsiteY4" fmla="*/ 33298 h 1364723"/>
                <a:gd name="connsiteX5" fmla="*/ 1903204 w 1911660"/>
                <a:gd name="connsiteY5" fmla="*/ 452150 h 1364723"/>
                <a:gd name="connsiteX6" fmla="*/ 1906924 w 1911660"/>
                <a:gd name="connsiteY6" fmla="*/ 479055 h 1364723"/>
                <a:gd name="connsiteX7" fmla="*/ 1775788 w 1911660"/>
                <a:gd name="connsiteY7" fmla="*/ 724454 h 1364723"/>
                <a:gd name="connsiteX8" fmla="*/ 1124225 w 1911660"/>
                <a:gd name="connsiteY8" fmla="*/ 235649 h 136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660" h="1364723">
                  <a:moveTo>
                    <a:pt x="1124225" y="235649"/>
                  </a:moveTo>
                  <a:cubicBezTo>
                    <a:pt x="1478705" y="534260"/>
                    <a:pt x="1687101" y="907474"/>
                    <a:pt x="1741110" y="1364723"/>
                  </a:cubicBezTo>
                  <a:cubicBezTo>
                    <a:pt x="1615222" y="994366"/>
                    <a:pt x="1395798" y="692965"/>
                    <a:pt x="1074401" y="469157"/>
                  </a:cubicBezTo>
                  <a:cubicBezTo>
                    <a:pt x="752473" y="244949"/>
                    <a:pt x="393010" y="143840"/>
                    <a:pt x="0" y="153473"/>
                  </a:cubicBezTo>
                  <a:cubicBezTo>
                    <a:pt x="332491" y="4998"/>
                    <a:pt x="708096" y="-37253"/>
                    <a:pt x="1065499" y="33298"/>
                  </a:cubicBezTo>
                  <a:cubicBezTo>
                    <a:pt x="1377529" y="94947"/>
                    <a:pt x="1665444" y="241562"/>
                    <a:pt x="1903204" y="452150"/>
                  </a:cubicBezTo>
                  <a:cubicBezTo>
                    <a:pt x="1913501" y="461251"/>
                    <a:pt x="1913965" y="467230"/>
                    <a:pt x="1906924" y="479055"/>
                  </a:cubicBezTo>
                  <a:cubicBezTo>
                    <a:pt x="1861950" y="554920"/>
                    <a:pt x="1778511" y="719339"/>
                    <a:pt x="1775788" y="724454"/>
                  </a:cubicBezTo>
                  <a:cubicBezTo>
                    <a:pt x="1621068" y="479321"/>
                    <a:pt x="1407490" y="314902"/>
                    <a:pt x="1124225" y="235649"/>
                  </a:cubicBezTo>
                  <a:close/>
                </a:path>
              </a:pathLst>
            </a:custGeom>
            <a:solidFill>
              <a:schemeClr val="accent6"/>
            </a:solidFill>
            <a:ln w="6632" cap="flat">
              <a:noFill/>
              <a:prstDash val="solid"/>
              <a:miter/>
            </a:ln>
          </p:spPr>
          <p:txBody>
            <a:bodyPr rtlCol="0" anchor="ctr"/>
            <a:lstStyle/>
            <a:p>
              <a:endParaRPr lang="ko-KR" altLang="en-US"/>
            </a:p>
          </p:txBody>
        </p:sp>
        <p:grpSp>
          <p:nvGrpSpPr>
            <p:cNvPr id="127" name="그룹 126">
              <a:extLst>
                <a:ext uri="{FF2B5EF4-FFF2-40B4-BE49-F238E27FC236}">
                  <a16:creationId xmlns:a16="http://schemas.microsoft.com/office/drawing/2014/main" id="{AD144AE4-47FF-4173-AB50-9451E231A45B}"/>
                </a:ext>
              </a:extLst>
            </p:cNvPr>
            <p:cNvGrpSpPr/>
            <p:nvPr/>
          </p:nvGrpSpPr>
          <p:grpSpPr>
            <a:xfrm>
              <a:off x="2455542" y="3797066"/>
              <a:ext cx="1501623" cy="2300001"/>
              <a:chOff x="2455542" y="3797066"/>
              <a:chExt cx="1501623" cy="2300001"/>
            </a:xfrm>
            <a:solidFill>
              <a:schemeClr val="accent2"/>
            </a:solidFill>
          </p:grpSpPr>
          <p:sp>
            <p:nvSpPr>
              <p:cNvPr id="132" name="자유형: 도형 131">
                <a:extLst>
                  <a:ext uri="{FF2B5EF4-FFF2-40B4-BE49-F238E27FC236}">
                    <a16:creationId xmlns:a16="http://schemas.microsoft.com/office/drawing/2014/main" id="{D41B0DBF-3525-4A52-AA1D-4F965B5A97C6}"/>
                  </a:ext>
                </a:extLst>
              </p:cNvPr>
              <p:cNvSpPr/>
              <p:nvPr/>
            </p:nvSpPr>
            <p:spPr>
              <a:xfrm>
                <a:off x="2455542" y="4220901"/>
                <a:ext cx="948701" cy="1876166"/>
              </a:xfrm>
              <a:custGeom>
                <a:avLst/>
                <a:gdLst>
                  <a:gd name="connsiteX0" fmla="*/ 0 w 948701"/>
                  <a:gd name="connsiteY0" fmla="*/ 1876166 h 1876166"/>
                  <a:gd name="connsiteX1" fmla="*/ 790605 w 948701"/>
                  <a:gd name="connsiteY1" fmla="*/ 0 h 1876166"/>
                  <a:gd name="connsiteX2" fmla="*/ 925660 w 948701"/>
                  <a:gd name="connsiteY2" fmla="*/ 247259 h 1876166"/>
                  <a:gd name="connsiteX3" fmla="*/ 948313 w 948701"/>
                  <a:gd name="connsiteY3" fmla="*/ 295489 h 1876166"/>
                  <a:gd name="connsiteX4" fmla="*/ 916559 w 948701"/>
                  <a:gd name="connsiteY4" fmla="*/ 338869 h 1876166"/>
                  <a:gd name="connsiteX5" fmla="*/ 304656 w 948701"/>
                  <a:gd name="connsiteY5" fmla="*/ 1249715 h 1876166"/>
                  <a:gd name="connsiteX6" fmla="*/ 2923 w 948701"/>
                  <a:gd name="connsiteY6" fmla="*/ 1871649 h 1876166"/>
                  <a:gd name="connsiteX7" fmla="*/ 0 w 948701"/>
                  <a:gd name="connsiteY7" fmla="*/ 1876166 h 187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701" h="1876166">
                    <a:moveTo>
                      <a:pt x="0" y="1876166"/>
                    </a:moveTo>
                    <a:cubicBezTo>
                      <a:pt x="136916" y="1198562"/>
                      <a:pt x="398790" y="573173"/>
                      <a:pt x="790605" y="0"/>
                    </a:cubicBezTo>
                    <a:cubicBezTo>
                      <a:pt x="836642" y="84103"/>
                      <a:pt x="881483" y="165482"/>
                      <a:pt x="925660" y="247259"/>
                    </a:cubicBezTo>
                    <a:cubicBezTo>
                      <a:pt x="934230" y="263203"/>
                      <a:pt x="951502" y="279146"/>
                      <a:pt x="948313" y="295489"/>
                    </a:cubicBezTo>
                    <a:cubicBezTo>
                      <a:pt x="945191" y="311432"/>
                      <a:pt x="927919" y="324652"/>
                      <a:pt x="916559" y="338869"/>
                    </a:cubicBezTo>
                    <a:cubicBezTo>
                      <a:pt x="687037" y="625322"/>
                      <a:pt x="482494" y="928517"/>
                      <a:pt x="304656" y="1249715"/>
                    </a:cubicBezTo>
                    <a:cubicBezTo>
                      <a:pt x="192851" y="1451601"/>
                      <a:pt x="92008" y="1658735"/>
                      <a:pt x="2923" y="1871649"/>
                    </a:cubicBezTo>
                    <a:cubicBezTo>
                      <a:pt x="2325" y="1873310"/>
                      <a:pt x="1063" y="1874705"/>
                      <a:pt x="0" y="1876166"/>
                    </a:cubicBezTo>
                    <a:close/>
                  </a:path>
                </a:pathLst>
              </a:custGeom>
              <a:grpFill/>
              <a:ln w="6632" cap="flat">
                <a:noFill/>
                <a:prstDash val="solid"/>
                <a:miter/>
              </a:ln>
            </p:spPr>
            <p:txBody>
              <a:bodyPr rtlCol="0" anchor="ctr"/>
              <a:lstStyle/>
              <a:p>
                <a:endParaRPr lang="ko-KR" altLang="en-US"/>
              </a:p>
            </p:txBody>
          </p:sp>
          <p:sp>
            <p:nvSpPr>
              <p:cNvPr id="133" name="자유형: 도형 132">
                <a:extLst>
                  <a:ext uri="{FF2B5EF4-FFF2-40B4-BE49-F238E27FC236}">
                    <a16:creationId xmlns:a16="http://schemas.microsoft.com/office/drawing/2014/main" id="{29D2C1F4-82CC-49D8-92D4-8465EFBFFC38}"/>
                  </a:ext>
                </a:extLst>
              </p:cNvPr>
              <p:cNvSpPr/>
              <p:nvPr/>
            </p:nvSpPr>
            <p:spPr>
              <a:xfrm>
                <a:off x="3380006" y="3797066"/>
                <a:ext cx="577159" cy="552645"/>
              </a:xfrm>
              <a:custGeom>
                <a:avLst/>
                <a:gdLst>
                  <a:gd name="connsiteX0" fmla="*/ 114861 w 577159"/>
                  <a:gd name="connsiteY0" fmla="*/ 552646 h 552645"/>
                  <a:gd name="connsiteX1" fmla="*/ 165016 w 577159"/>
                  <a:gd name="connsiteY1" fmla="*/ 363182 h 552645"/>
                  <a:gd name="connsiteX2" fmla="*/ 154388 w 577159"/>
                  <a:gd name="connsiteY2" fmla="*/ 331893 h 552645"/>
                  <a:gd name="connsiteX3" fmla="*/ 0 w 577159"/>
                  <a:gd name="connsiteY3" fmla="*/ 214375 h 552645"/>
                  <a:gd name="connsiteX4" fmla="*/ 195044 w 577159"/>
                  <a:gd name="connsiteY4" fmla="*/ 204012 h 552645"/>
                  <a:gd name="connsiteX5" fmla="*/ 217033 w 577159"/>
                  <a:gd name="connsiteY5" fmla="*/ 188201 h 552645"/>
                  <a:gd name="connsiteX6" fmla="*/ 282468 w 577159"/>
                  <a:gd name="connsiteY6" fmla="*/ 0 h 552645"/>
                  <a:gd name="connsiteX7" fmla="*/ 353948 w 577159"/>
                  <a:gd name="connsiteY7" fmla="*/ 184614 h 552645"/>
                  <a:gd name="connsiteX8" fmla="*/ 374875 w 577159"/>
                  <a:gd name="connsiteY8" fmla="*/ 199295 h 552645"/>
                  <a:gd name="connsiteX9" fmla="*/ 577159 w 577159"/>
                  <a:gd name="connsiteY9" fmla="*/ 200292 h 552645"/>
                  <a:gd name="connsiteX10" fmla="*/ 424366 w 577159"/>
                  <a:gd name="connsiteY10" fmla="*/ 325117 h 552645"/>
                  <a:gd name="connsiteX11" fmla="*/ 413936 w 577159"/>
                  <a:gd name="connsiteY11" fmla="*/ 356739 h 552645"/>
                  <a:gd name="connsiteX12" fmla="*/ 470204 w 577159"/>
                  <a:gd name="connsiteY12" fmla="*/ 542814 h 552645"/>
                  <a:gd name="connsiteX13" fmla="*/ 304590 w 577159"/>
                  <a:gd name="connsiteY13" fmla="*/ 436058 h 552645"/>
                  <a:gd name="connsiteX14" fmla="*/ 279346 w 577159"/>
                  <a:gd name="connsiteY14" fmla="*/ 436058 h 552645"/>
                  <a:gd name="connsiteX15" fmla="*/ 114861 w 577159"/>
                  <a:gd name="connsiteY15" fmla="*/ 552646 h 55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7159" h="552645">
                    <a:moveTo>
                      <a:pt x="114861" y="552646"/>
                    </a:moveTo>
                    <a:cubicBezTo>
                      <a:pt x="128080" y="502756"/>
                      <a:pt x="159636" y="377997"/>
                      <a:pt x="165016" y="363182"/>
                    </a:cubicBezTo>
                    <a:cubicBezTo>
                      <a:pt x="170198" y="348900"/>
                      <a:pt x="166810" y="340728"/>
                      <a:pt x="154388" y="331893"/>
                    </a:cubicBezTo>
                    <a:cubicBezTo>
                      <a:pt x="105361" y="296950"/>
                      <a:pt x="1595" y="220553"/>
                      <a:pt x="0" y="214375"/>
                    </a:cubicBezTo>
                    <a:cubicBezTo>
                      <a:pt x="34212" y="212316"/>
                      <a:pt x="164020" y="204809"/>
                      <a:pt x="195044" y="204012"/>
                    </a:cubicBezTo>
                    <a:cubicBezTo>
                      <a:pt x="206869" y="203746"/>
                      <a:pt x="213047" y="200890"/>
                      <a:pt x="217033" y="188201"/>
                    </a:cubicBezTo>
                    <a:cubicBezTo>
                      <a:pt x="235766" y="129077"/>
                      <a:pt x="276356" y="3056"/>
                      <a:pt x="282468" y="0"/>
                    </a:cubicBezTo>
                    <a:cubicBezTo>
                      <a:pt x="296153" y="35009"/>
                      <a:pt x="344781" y="157576"/>
                      <a:pt x="353948" y="184614"/>
                    </a:cubicBezTo>
                    <a:cubicBezTo>
                      <a:pt x="357802" y="196040"/>
                      <a:pt x="363382" y="199295"/>
                      <a:pt x="374875" y="199295"/>
                    </a:cubicBezTo>
                    <a:cubicBezTo>
                      <a:pt x="431607" y="199162"/>
                      <a:pt x="562876" y="200292"/>
                      <a:pt x="577159" y="200292"/>
                    </a:cubicBezTo>
                    <a:cubicBezTo>
                      <a:pt x="549590" y="223078"/>
                      <a:pt x="451138" y="305121"/>
                      <a:pt x="424366" y="325117"/>
                    </a:cubicBezTo>
                    <a:cubicBezTo>
                      <a:pt x="412143" y="334218"/>
                      <a:pt x="409020" y="342057"/>
                      <a:pt x="413936" y="356739"/>
                    </a:cubicBezTo>
                    <a:cubicBezTo>
                      <a:pt x="433069" y="413803"/>
                      <a:pt x="472662" y="536503"/>
                      <a:pt x="470204" y="542814"/>
                    </a:cubicBezTo>
                    <a:cubicBezTo>
                      <a:pt x="436590" y="521157"/>
                      <a:pt x="326180" y="450872"/>
                      <a:pt x="304590" y="436058"/>
                    </a:cubicBezTo>
                    <a:cubicBezTo>
                      <a:pt x="295356" y="429747"/>
                      <a:pt x="289244" y="428751"/>
                      <a:pt x="279346" y="436058"/>
                    </a:cubicBezTo>
                    <a:cubicBezTo>
                      <a:pt x="229389" y="472861"/>
                      <a:pt x="121238" y="548726"/>
                      <a:pt x="114861" y="552646"/>
                    </a:cubicBezTo>
                    <a:close/>
                  </a:path>
                </a:pathLst>
              </a:custGeom>
              <a:grpFill/>
              <a:ln w="6632" cap="flat">
                <a:noFill/>
                <a:prstDash val="solid"/>
                <a:miter/>
              </a:ln>
            </p:spPr>
            <p:txBody>
              <a:bodyPr rtlCol="0" anchor="ctr"/>
              <a:lstStyle/>
              <a:p>
                <a:endParaRPr lang="ko-KR" altLang="en-US"/>
              </a:p>
            </p:txBody>
          </p:sp>
        </p:grpSp>
        <p:sp>
          <p:nvSpPr>
            <p:cNvPr id="128" name="자유형: 도형 127">
              <a:extLst>
                <a:ext uri="{FF2B5EF4-FFF2-40B4-BE49-F238E27FC236}">
                  <a16:creationId xmlns:a16="http://schemas.microsoft.com/office/drawing/2014/main" id="{85904BA5-0EB1-4581-8DB2-BB9819ECE30E}"/>
                </a:ext>
              </a:extLst>
            </p:cNvPr>
            <p:cNvSpPr/>
            <p:nvPr/>
          </p:nvSpPr>
          <p:spPr>
            <a:xfrm>
              <a:off x="2209146" y="2086114"/>
              <a:ext cx="1494449" cy="1250542"/>
            </a:xfrm>
            <a:custGeom>
              <a:avLst/>
              <a:gdLst>
                <a:gd name="connsiteX0" fmla="*/ 1100708 w 1494449"/>
                <a:gd name="connsiteY0" fmla="*/ 256560 h 1250542"/>
                <a:gd name="connsiteX1" fmla="*/ 1108547 w 1494449"/>
                <a:gd name="connsiteY1" fmla="*/ 316880 h 1250542"/>
                <a:gd name="connsiteX2" fmla="*/ 1031885 w 1494449"/>
                <a:gd name="connsiteY2" fmla="*/ 446023 h 1250542"/>
                <a:gd name="connsiteX3" fmla="*/ 841957 w 1494449"/>
                <a:gd name="connsiteY3" fmla="*/ 466086 h 1250542"/>
                <a:gd name="connsiteX4" fmla="*/ 741180 w 1494449"/>
                <a:gd name="connsiteY4" fmla="*/ 278416 h 1250542"/>
                <a:gd name="connsiteX5" fmla="*/ 741778 w 1494449"/>
                <a:gd name="connsiteY5" fmla="*/ 271175 h 1250542"/>
                <a:gd name="connsiteX6" fmla="*/ 834383 w 1494449"/>
                <a:gd name="connsiteY6" fmla="*/ 279280 h 1250542"/>
                <a:gd name="connsiteX7" fmla="*/ 1070283 w 1494449"/>
                <a:gd name="connsiteY7" fmla="*/ 262140 h 1250542"/>
                <a:gd name="connsiteX8" fmla="*/ 1100708 w 1494449"/>
                <a:gd name="connsiteY8" fmla="*/ 256560 h 1250542"/>
                <a:gd name="connsiteX9" fmla="*/ 0 w 1494449"/>
                <a:gd name="connsiteY9" fmla="*/ 0 h 1250542"/>
                <a:gd name="connsiteX10" fmla="*/ 651762 w 1494449"/>
                <a:gd name="connsiteY10" fmla="*/ 1060118 h 1250542"/>
                <a:gd name="connsiteX11" fmla="*/ 1492058 w 1494449"/>
                <a:gd name="connsiteY11" fmla="*/ 643790 h 1250542"/>
                <a:gd name="connsiteX12" fmla="*/ 1494449 w 1494449"/>
                <a:gd name="connsiteY12" fmla="*/ 647909 h 1250542"/>
                <a:gd name="connsiteX13" fmla="*/ 596557 w 1494449"/>
                <a:gd name="connsiteY13" fmla="*/ 1246393 h 1250542"/>
                <a:gd name="connsiteX14" fmla="*/ 579617 w 1494449"/>
                <a:gd name="connsiteY14" fmla="*/ 1239750 h 1250542"/>
                <a:gd name="connsiteX15" fmla="*/ 346110 w 1494449"/>
                <a:gd name="connsiteY15" fmla="*/ 626518 h 1250542"/>
                <a:gd name="connsiteX16" fmla="*/ 0 w 1494449"/>
                <a:gd name="connsiteY16" fmla="*/ 0 h 125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4449" h="1250542">
                  <a:moveTo>
                    <a:pt x="1100708" y="256560"/>
                  </a:moveTo>
                  <a:cubicBezTo>
                    <a:pt x="1101439" y="276888"/>
                    <a:pt x="1109212" y="295888"/>
                    <a:pt x="1108547" y="316880"/>
                  </a:cubicBezTo>
                  <a:cubicBezTo>
                    <a:pt x="1106687" y="374609"/>
                    <a:pt x="1078387" y="416395"/>
                    <a:pt x="1031885" y="446023"/>
                  </a:cubicBezTo>
                  <a:cubicBezTo>
                    <a:pt x="972561" y="483823"/>
                    <a:pt x="908654" y="490798"/>
                    <a:pt x="841957" y="466086"/>
                  </a:cubicBezTo>
                  <a:cubicBezTo>
                    <a:pt x="766424" y="438118"/>
                    <a:pt x="713876" y="365641"/>
                    <a:pt x="741180" y="278416"/>
                  </a:cubicBezTo>
                  <a:cubicBezTo>
                    <a:pt x="741911" y="276157"/>
                    <a:pt x="741645" y="273567"/>
                    <a:pt x="741778" y="271175"/>
                  </a:cubicBezTo>
                  <a:cubicBezTo>
                    <a:pt x="772602" y="274031"/>
                    <a:pt x="803360" y="277552"/>
                    <a:pt x="834383" y="279280"/>
                  </a:cubicBezTo>
                  <a:cubicBezTo>
                    <a:pt x="913836" y="283731"/>
                    <a:pt x="992159" y="275360"/>
                    <a:pt x="1070283" y="262140"/>
                  </a:cubicBezTo>
                  <a:cubicBezTo>
                    <a:pt x="1080447" y="260280"/>
                    <a:pt x="1090544" y="258354"/>
                    <a:pt x="1100708" y="256560"/>
                  </a:cubicBezTo>
                  <a:close/>
                  <a:moveTo>
                    <a:pt x="0" y="0"/>
                  </a:moveTo>
                  <a:cubicBezTo>
                    <a:pt x="302530" y="300338"/>
                    <a:pt x="498903" y="665912"/>
                    <a:pt x="651762" y="1060118"/>
                  </a:cubicBezTo>
                  <a:cubicBezTo>
                    <a:pt x="908322" y="873246"/>
                    <a:pt x="1179031" y="715337"/>
                    <a:pt x="1492058" y="643790"/>
                  </a:cubicBezTo>
                  <a:cubicBezTo>
                    <a:pt x="1492855" y="645185"/>
                    <a:pt x="1493652" y="646514"/>
                    <a:pt x="1494449" y="647909"/>
                  </a:cubicBezTo>
                  <a:cubicBezTo>
                    <a:pt x="1276154" y="765958"/>
                    <a:pt x="684912" y="1157906"/>
                    <a:pt x="596557" y="1246393"/>
                  </a:cubicBezTo>
                  <a:cubicBezTo>
                    <a:pt x="584666" y="1254564"/>
                    <a:pt x="582872" y="1249781"/>
                    <a:pt x="579617" y="1239750"/>
                  </a:cubicBezTo>
                  <a:cubicBezTo>
                    <a:pt x="552048" y="1124756"/>
                    <a:pt x="388493" y="714208"/>
                    <a:pt x="346110" y="626518"/>
                  </a:cubicBezTo>
                  <a:cubicBezTo>
                    <a:pt x="291038" y="512322"/>
                    <a:pt x="22387" y="40922"/>
                    <a:pt x="0" y="0"/>
                  </a:cubicBezTo>
                  <a:close/>
                </a:path>
              </a:pathLst>
            </a:custGeom>
            <a:solidFill>
              <a:schemeClr val="bg1">
                <a:alpha val="60000"/>
              </a:schemeClr>
            </a:solidFill>
            <a:ln w="6632" cap="flat">
              <a:noFill/>
              <a:prstDash val="solid"/>
              <a:miter/>
            </a:ln>
          </p:spPr>
          <p:txBody>
            <a:bodyPr rtlCol="0" anchor="ctr"/>
            <a:lstStyle/>
            <a:p>
              <a:endParaRPr lang="ko-KR" altLang="en-US"/>
            </a:p>
          </p:txBody>
        </p:sp>
        <p:sp>
          <p:nvSpPr>
            <p:cNvPr id="129" name="자유형: 도형 128">
              <a:extLst>
                <a:ext uri="{FF2B5EF4-FFF2-40B4-BE49-F238E27FC236}">
                  <a16:creationId xmlns:a16="http://schemas.microsoft.com/office/drawing/2014/main" id="{BF96930B-6872-459A-8832-CBDE01620A36}"/>
                </a:ext>
              </a:extLst>
            </p:cNvPr>
            <p:cNvSpPr/>
            <p:nvPr/>
          </p:nvSpPr>
          <p:spPr>
            <a:xfrm>
              <a:off x="1262692" y="2924219"/>
              <a:ext cx="1256058" cy="917837"/>
            </a:xfrm>
            <a:custGeom>
              <a:avLst/>
              <a:gdLst>
                <a:gd name="connsiteX0" fmla="*/ 1088761 w 1256058"/>
                <a:gd name="connsiteY0" fmla="*/ 633088 h 917837"/>
                <a:gd name="connsiteX1" fmla="*/ 1141630 w 1256058"/>
                <a:gd name="connsiteY1" fmla="*/ 638940 h 917837"/>
                <a:gd name="connsiteX2" fmla="*/ 1255959 w 1256058"/>
                <a:gd name="connsiteY2" fmla="*/ 779510 h 917837"/>
                <a:gd name="connsiteX3" fmla="*/ 1165612 w 1256058"/>
                <a:gd name="connsiteY3" fmla="*/ 899951 h 917837"/>
                <a:gd name="connsiteX4" fmla="*/ 1096921 w 1256058"/>
                <a:gd name="connsiteY4" fmla="*/ 916824 h 917837"/>
                <a:gd name="connsiteX5" fmla="*/ 949177 w 1256058"/>
                <a:gd name="connsiteY5" fmla="*/ 849130 h 917837"/>
                <a:gd name="connsiteX6" fmla="*/ 954292 w 1256058"/>
                <a:gd name="connsiteY6" fmla="*/ 699659 h 917837"/>
                <a:gd name="connsiteX7" fmla="*/ 1088761 w 1256058"/>
                <a:gd name="connsiteY7" fmla="*/ 633088 h 917837"/>
                <a:gd name="connsiteX8" fmla="*/ 208529 w 1256058"/>
                <a:gd name="connsiteY8" fmla="*/ 0 h 917837"/>
                <a:gd name="connsiteX9" fmla="*/ 232644 w 1256058"/>
                <a:gd name="connsiteY9" fmla="*/ 16010 h 917837"/>
                <a:gd name="connsiteX10" fmla="*/ 236364 w 1256058"/>
                <a:gd name="connsiteY10" fmla="*/ 204743 h 917837"/>
                <a:gd name="connsiteX11" fmla="*/ 71016 w 1256058"/>
                <a:gd name="connsiteY11" fmla="*/ 221218 h 917837"/>
                <a:gd name="connsiteX12" fmla="*/ 4451 w 1256058"/>
                <a:gd name="connsiteY12" fmla="*/ 143625 h 917837"/>
                <a:gd name="connsiteX13" fmla="*/ 0 w 1256058"/>
                <a:gd name="connsiteY13" fmla="*/ 132199 h 917837"/>
                <a:gd name="connsiteX14" fmla="*/ 149339 w 1256058"/>
                <a:gd name="connsiteY14" fmla="*/ 45373 h 917837"/>
                <a:gd name="connsiteX15" fmla="*/ 208529 w 1256058"/>
                <a:gd name="connsiteY15" fmla="*/ 0 h 91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6058" h="917837">
                  <a:moveTo>
                    <a:pt x="1088761" y="633088"/>
                  </a:moveTo>
                  <a:cubicBezTo>
                    <a:pt x="1105807" y="632741"/>
                    <a:pt x="1123461" y="634705"/>
                    <a:pt x="1141630" y="638940"/>
                  </a:cubicBezTo>
                  <a:cubicBezTo>
                    <a:pt x="1207663" y="654286"/>
                    <a:pt x="1258616" y="704442"/>
                    <a:pt x="1255959" y="779510"/>
                  </a:cubicBezTo>
                  <a:cubicBezTo>
                    <a:pt x="1254099" y="832988"/>
                    <a:pt x="1215635" y="878028"/>
                    <a:pt x="1165612" y="899951"/>
                  </a:cubicBezTo>
                  <a:cubicBezTo>
                    <a:pt x="1141431" y="910580"/>
                    <a:pt x="1115921" y="921209"/>
                    <a:pt x="1096921" y="916824"/>
                  </a:cubicBezTo>
                  <a:cubicBezTo>
                    <a:pt x="1030888" y="915894"/>
                    <a:pt x="983788" y="895832"/>
                    <a:pt x="949177" y="849130"/>
                  </a:cubicBezTo>
                  <a:cubicBezTo>
                    <a:pt x="918021" y="807079"/>
                    <a:pt x="920279" y="739119"/>
                    <a:pt x="954292" y="699659"/>
                  </a:cubicBezTo>
                  <a:cubicBezTo>
                    <a:pt x="991959" y="655963"/>
                    <a:pt x="1037623" y="634128"/>
                    <a:pt x="1088761" y="633088"/>
                  </a:cubicBezTo>
                  <a:close/>
                  <a:moveTo>
                    <a:pt x="208529" y="0"/>
                  </a:moveTo>
                  <a:cubicBezTo>
                    <a:pt x="216568" y="5381"/>
                    <a:pt x="224407" y="11028"/>
                    <a:pt x="232644" y="16010"/>
                  </a:cubicBezTo>
                  <a:cubicBezTo>
                    <a:pt x="300471" y="57198"/>
                    <a:pt x="306317" y="152262"/>
                    <a:pt x="236364" y="204743"/>
                  </a:cubicBezTo>
                  <a:cubicBezTo>
                    <a:pt x="184481" y="243672"/>
                    <a:pt x="127483" y="245731"/>
                    <a:pt x="71016" y="221218"/>
                  </a:cubicBezTo>
                  <a:cubicBezTo>
                    <a:pt x="38796" y="207267"/>
                    <a:pt x="12954" y="181226"/>
                    <a:pt x="4451" y="143625"/>
                  </a:cubicBezTo>
                  <a:cubicBezTo>
                    <a:pt x="3521" y="139573"/>
                    <a:pt x="4318" y="134857"/>
                    <a:pt x="0" y="132199"/>
                  </a:cubicBezTo>
                  <a:cubicBezTo>
                    <a:pt x="51219" y="105759"/>
                    <a:pt x="102704" y="79718"/>
                    <a:pt x="149339" y="45373"/>
                  </a:cubicBezTo>
                  <a:cubicBezTo>
                    <a:pt x="169335" y="30625"/>
                    <a:pt x="188799" y="15146"/>
                    <a:pt x="208529" y="0"/>
                  </a:cubicBezTo>
                  <a:close/>
                </a:path>
              </a:pathLst>
            </a:custGeom>
            <a:solidFill>
              <a:schemeClr val="bg1">
                <a:alpha val="60000"/>
              </a:schemeClr>
            </a:solidFill>
            <a:ln w="6632" cap="flat">
              <a:noFill/>
              <a:prstDash val="solid"/>
              <a:miter/>
            </a:ln>
          </p:spPr>
          <p:txBody>
            <a:bodyPr rtlCol="0" anchor="ctr"/>
            <a:lstStyle/>
            <a:p>
              <a:endParaRPr lang="ko-KR" altLang="en-US"/>
            </a:p>
          </p:txBody>
        </p:sp>
        <p:sp>
          <p:nvSpPr>
            <p:cNvPr id="130" name="자유형: 도형 129">
              <a:extLst>
                <a:ext uri="{FF2B5EF4-FFF2-40B4-BE49-F238E27FC236}">
                  <a16:creationId xmlns:a16="http://schemas.microsoft.com/office/drawing/2014/main" id="{DCD11253-726C-42AE-9CF3-2ED377DD4825}"/>
                </a:ext>
              </a:extLst>
            </p:cNvPr>
            <p:cNvSpPr/>
            <p:nvPr/>
          </p:nvSpPr>
          <p:spPr>
            <a:xfrm>
              <a:off x="2463825" y="2585350"/>
              <a:ext cx="2307542" cy="2664725"/>
            </a:xfrm>
            <a:custGeom>
              <a:avLst/>
              <a:gdLst>
                <a:gd name="connsiteX0" fmla="*/ 2307263 w 2307542"/>
                <a:gd name="connsiteY0" fmla="*/ 0 h 2664725"/>
                <a:gd name="connsiteX1" fmla="*/ 2307528 w 2307542"/>
                <a:gd name="connsiteY1" fmla="*/ 66498 h 2664725"/>
                <a:gd name="connsiteX2" fmla="*/ 2295438 w 2307542"/>
                <a:gd name="connsiteY2" fmla="*/ 81844 h 2664725"/>
                <a:gd name="connsiteX3" fmla="*/ 2061133 w 2307542"/>
                <a:gd name="connsiteY3" fmla="*/ 197169 h 2664725"/>
                <a:gd name="connsiteX4" fmla="*/ 1767106 w 2307542"/>
                <a:gd name="connsiteY4" fmla="*/ 367168 h 2664725"/>
                <a:gd name="connsiteX5" fmla="*/ 1428702 w 2307542"/>
                <a:gd name="connsiteY5" fmla="*/ 599414 h 2664725"/>
                <a:gd name="connsiteX6" fmla="*/ 1233260 w 2307542"/>
                <a:gd name="connsiteY6" fmla="*/ 754997 h 2664725"/>
                <a:gd name="connsiteX7" fmla="*/ 845764 w 2307542"/>
                <a:gd name="connsiteY7" fmla="*/ 1118844 h 2664725"/>
                <a:gd name="connsiteX8" fmla="*/ 648196 w 2307542"/>
                <a:gd name="connsiteY8" fmla="*/ 1343450 h 2664725"/>
                <a:gd name="connsiteX9" fmla="*/ 426978 w 2307542"/>
                <a:gd name="connsiteY9" fmla="*/ 1642459 h 2664725"/>
                <a:gd name="connsiteX10" fmla="*/ 210211 w 2307542"/>
                <a:gd name="connsiteY10" fmla="*/ 2025372 h 2664725"/>
                <a:gd name="connsiteX11" fmla="*/ 64460 w 2307542"/>
                <a:gd name="connsiteY11" fmla="*/ 2430008 h 2664725"/>
                <a:gd name="connsiteX12" fmla="*/ 25796 w 2307542"/>
                <a:gd name="connsiteY12" fmla="*/ 2650163 h 2664725"/>
                <a:gd name="connsiteX13" fmla="*/ 11514 w 2307542"/>
                <a:gd name="connsiteY13" fmla="*/ 2664711 h 2664725"/>
                <a:gd name="connsiteX14" fmla="*/ 287 w 2307542"/>
                <a:gd name="connsiteY14" fmla="*/ 2648834 h 2664725"/>
                <a:gd name="connsiteX15" fmla="*/ 22741 w 2307542"/>
                <a:gd name="connsiteY15" fmla="*/ 2455518 h 2664725"/>
                <a:gd name="connsiteX16" fmla="*/ 101994 w 2307542"/>
                <a:gd name="connsiteY16" fmla="*/ 2160096 h 2664725"/>
                <a:gd name="connsiteX17" fmla="*/ 276842 w 2307542"/>
                <a:gd name="connsiteY17" fmla="*/ 1776519 h 2664725"/>
                <a:gd name="connsiteX18" fmla="*/ 422195 w 2307542"/>
                <a:gd name="connsiteY18" fmla="*/ 1540154 h 2664725"/>
                <a:gd name="connsiteX19" fmla="*/ 601826 w 2307542"/>
                <a:gd name="connsiteY19" fmla="*/ 1298874 h 2664725"/>
                <a:gd name="connsiteX20" fmla="*/ 814807 w 2307542"/>
                <a:gd name="connsiteY20" fmla="*/ 1056132 h 2664725"/>
                <a:gd name="connsiteX21" fmla="*/ 1042800 w 2307542"/>
                <a:gd name="connsiteY21" fmla="*/ 831859 h 2664725"/>
                <a:gd name="connsiteX22" fmla="*/ 1205957 w 2307542"/>
                <a:gd name="connsiteY22" fmla="*/ 688565 h 2664725"/>
                <a:gd name="connsiteX23" fmla="*/ 1431161 w 2307542"/>
                <a:gd name="connsiteY23" fmla="*/ 511857 h 2664725"/>
                <a:gd name="connsiteX24" fmla="*/ 1824370 w 2307542"/>
                <a:gd name="connsiteY24" fmla="*/ 249850 h 2664725"/>
                <a:gd name="connsiteX25" fmla="*/ 2093219 w 2307542"/>
                <a:gd name="connsiteY25" fmla="*/ 101773 h 2664725"/>
                <a:gd name="connsiteX26" fmla="*/ 2295836 w 2307542"/>
                <a:gd name="connsiteY26" fmla="*/ 4517 h 2664725"/>
                <a:gd name="connsiteX27" fmla="*/ 2307263 w 2307542"/>
                <a:gd name="connsiteY27" fmla="*/ 0 h 266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07542" h="2664725">
                  <a:moveTo>
                    <a:pt x="2307263" y="0"/>
                  </a:moveTo>
                  <a:cubicBezTo>
                    <a:pt x="2307263" y="23849"/>
                    <a:pt x="2306731" y="45174"/>
                    <a:pt x="2307528" y="66498"/>
                  </a:cubicBezTo>
                  <a:cubicBezTo>
                    <a:pt x="2307861" y="76064"/>
                    <a:pt x="2302480" y="78655"/>
                    <a:pt x="2295438" y="81844"/>
                  </a:cubicBezTo>
                  <a:cubicBezTo>
                    <a:pt x="2216052" y="117717"/>
                    <a:pt x="2138127" y="156580"/>
                    <a:pt x="2061133" y="197169"/>
                  </a:cubicBezTo>
                  <a:cubicBezTo>
                    <a:pt x="1960954" y="249983"/>
                    <a:pt x="1863100" y="306915"/>
                    <a:pt x="1767106" y="367168"/>
                  </a:cubicBezTo>
                  <a:cubicBezTo>
                    <a:pt x="1651116" y="439978"/>
                    <a:pt x="1537916" y="516773"/>
                    <a:pt x="1428702" y="599414"/>
                  </a:cubicBezTo>
                  <a:cubicBezTo>
                    <a:pt x="1362271" y="649636"/>
                    <a:pt x="1297699" y="702117"/>
                    <a:pt x="1233260" y="754997"/>
                  </a:cubicBezTo>
                  <a:cubicBezTo>
                    <a:pt x="1095879" y="867665"/>
                    <a:pt x="968596" y="990963"/>
                    <a:pt x="845764" y="1118844"/>
                  </a:cubicBezTo>
                  <a:cubicBezTo>
                    <a:pt x="776741" y="1190723"/>
                    <a:pt x="711372" y="1266123"/>
                    <a:pt x="648196" y="1343450"/>
                  </a:cubicBezTo>
                  <a:cubicBezTo>
                    <a:pt x="569673" y="1439643"/>
                    <a:pt x="496067" y="1539357"/>
                    <a:pt x="426978" y="1642459"/>
                  </a:cubicBezTo>
                  <a:cubicBezTo>
                    <a:pt x="345134" y="1764627"/>
                    <a:pt x="272923" y="1892376"/>
                    <a:pt x="210211" y="2025372"/>
                  </a:cubicBezTo>
                  <a:cubicBezTo>
                    <a:pt x="148828" y="2155512"/>
                    <a:pt x="98805" y="2289970"/>
                    <a:pt x="64460" y="2430008"/>
                  </a:cubicBezTo>
                  <a:cubicBezTo>
                    <a:pt x="46722" y="2502485"/>
                    <a:pt x="31842" y="2575626"/>
                    <a:pt x="25796" y="2650163"/>
                  </a:cubicBezTo>
                  <a:cubicBezTo>
                    <a:pt x="24999" y="2659862"/>
                    <a:pt x="21744" y="2664446"/>
                    <a:pt x="11514" y="2664711"/>
                  </a:cubicBezTo>
                  <a:cubicBezTo>
                    <a:pt x="-1175" y="2665110"/>
                    <a:pt x="-311" y="2656872"/>
                    <a:pt x="287" y="2648834"/>
                  </a:cubicBezTo>
                  <a:cubicBezTo>
                    <a:pt x="5003" y="2584063"/>
                    <a:pt x="11049" y="2519492"/>
                    <a:pt x="22741" y="2455518"/>
                  </a:cubicBezTo>
                  <a:cubicBezTo>
                    <a:pt x="41142" y="2354874"/>
                    <a:pt x="67715" y="2256488"/>
                    <a:pt x="101994" y="2160096"/>
                  </a:cubicBezTo>
                  <a:cubicBezTo>
                    <a:pt x="149227" y="2027166"/>
                    <a:pt x="208750" y="1900015"/>
                    <a:pt x="276842" y="1776519"/>
                  </a:cubicBezTo>
                  <a:cubicBezTo>
                    <a:pt x="321617" y="1695339"/>
                    <a:pt x="370245" y="1616617"/>
                    <a:pt x="422195" y="1540154"/>
                  </a:cubicBezTo>
                  <a:cubicBezTo>
                    <a:pt x="478463" y="1457181"/>
                    <a:pt x="538118" y="1376533"/>
                    <a:pt x="601826" y="1298874"/>
                  </a:cubicBezTo>
                  <a:cubicBezTo>
                    <a:pt x="670185" y="1215635"/>
                    <a:pt x="740536" y="1134256"/>
                    <a:pt x="814807" y="1056132"/>
                  </a:cubicBezTo>
                  <a:cubicBezTo>
                    <a:pt x="888346" y="978806"/>
                    <a:pt x="964145" y="904004"/>
                    <a:pt x="1042800" y="831859"/>
                  </a:cubicBezTo>
                  <a:cubicBezTo>
                    <a:pt x="1096211" y="782898"/>
                    <a:pt x="1150486" y="735001"/>
                    <a:pt x="1205957" y="688565"/>
                  </a:cubicBezTo>
                  <a:cubicBezTo>
                    <a:pt x="1279165" y="627315"/>
                    <a:pt x="1354365" y="568590"/>
                    <a:pt x="1431161" y="511857"/>
                  </a:cubicBezTo>
                  <a:cubicBezTo>
                    <a:pt x="1557979" y="418188"/>
                    <a:pt x="1689248" y="331030"/>
                    <a:pt x="1824370" y="249850"/>
                  </a:cubicBezTo>
                  <a:cubicBezTo>
                    <a:pt x="1912126" y="197169"/>
                    <a:pt x="2001610" y="147611"/>
                    <a:pt x="2093219" y="101773"/>
                  </a:cubicBezTo>
                  <a:cubicBezTo>
                    <a:pt x="2160182" y="68225"/>
                    <a:pt x="2227212" y="34744"/>
                    <a:pt x="2295836" y="4517"/>
                  </a:cubicBezTo>
                  <a:cubicBezTo>
                    <a:pt x="2298626" y="3322"/>
                    <a:pt x="2301416" y="2325"/>
                    <a:pt x="2307263" y="0"/>
                  </a:cubicBezTo>
                  <a:close/>
                </a:path>
              </a:pathLst>
            </a:custGeom>
            <a:solidFill>
              <a:schemeClr val="bg1">
                <a:alpha val="60000"/>
              </a:schemeClr>
            </a:solidFill>
            <a:ln w="6632" cap="flat">
              <a:noFill/>
              <a:prstDash val="solid"/>
              <a:miter/>
            </a:ln>
          </p:spPr>
          <p:txBody>
            <a:bodyPr rtlCol="0" anchor="ctr"/>
            <a:lstStyle/>
            <a:p>
              <a:endParaRPr lang="ko-KR" altLang="en-US"/>
            </a:p>
          </p:txBody>
        </p:sp>
        <p:sp>
          <p:nvSpPr>
            <p:cNvPr id="131" name="자유형: 도형 130">
              <a:extLst>
                <a:ext uri="{FF2B5EF4-FFF2-40B4-BE49-F238E27FC236}">
                  <a16:creationId xmlns:a16="http://schemas.microsoft.com/office/drawing/2014/main" id="{633F74E0-2171-4168-BB60-4E362A891C25}"/>
                </a:ext>
              </a:extLst>
            </p:cNvPr>
            <p:cNvSpPr/>
            <p:nvPr/>
          </p:nvSpPr>
          <p:spPr>
            <a:xfrm>
              <a:off x="2503373" y="4351743"/>
              <a:ext cx="794297" cy="1557255"/>
            </a:xfrm>
            <a:custGeom>
              <a:avLst/>
              <a:gdLst>
                <a:gd name="connsiteX0" fmla="*/ 0 w 794297"/>
                <a:gd name="connsiteY0" fmla="*/ 1556392 h 1557255"/>
                <a:gd name="connsiteX1" fmla="*/ 27569 w 794297"/>
                <a:gd name="connsiteY1" fmla="*/ 1464384 h 1557255"/>
                <a:gd name="connsiteX2" fmla="*/ 130937 w 794297"/>
                <a:gd name="connsiteY2" fmla="*/ 1164644 h 1557255"/>
                <a:gd name="connsiteX3" fmla="*/ 224739 w 794297"/>
                <a:gd name="connsiteY3" fmla="*/ 933262 h 1557255"/>
                <a:gd name="connsiteX4" fmla="*/ 359794 w 794297"/>
                <a:gd name="connsiteY4" fmla="*/ 646609 h 1557255"/>
                <a:gd name="connsiteX5" fmla="*/ 481165 w 794297"/>
                <a:gd name="connsiteY5" fmla="*/ 422401 h 1557255"/>
                <a:gd name="connsiteX6" fmla="*/ 627913 w 794297"/>
                <a:gd name="connsiteY6" fmla="*/ 183313 h 1557255"/>
                <a:gd name="connsiteX7" fmla="*/ 748221 w 794297"/>
                <a:gd name="connsiteY7" fmla="*/ 7468 h 1557255"/>
                <a:gd name="connsiteX8" fmla="*/ 766224 w 794297"/>
                <a:gd name="connsiteY8" fmla="*/ 8531 h 1557255"/>
                <a:gd name="connsiteX9" fmla="*/ 792066 w 794297"/>
                <a:gd name="connsiteY9" fmla="*/ 56561 h 1557255"/>
                <a:gd name="connsiteX10" fmla="*/ 788811 w 794297"/>
                <a:gd name="connsiteY10" fmla="*/ 76026 h 1557255"/>
                <a:gd name="connsiteX11" fmla="*/ 670429 w 794297"/>
                <a:gd name="connsiteY11" fmla="*/ 235263 h 1557255"/>
                <a:gd name="connsiteX12" fmla="*/ 575698 w 794297"/>
                <a:gd name="connsiteY12" fmla="*/ 377892 h 1557255"/>
                <a:gd name="connsiteX13" fmla="*/ 462896 w 794297"/>
                <a:gd name="connsiteY13" fmla="*/ 556793 h 1557255"/>
                <a:gd name="connsiteX14" fmla="*/ 338071 w 794297"/>
                <a:gd name="connsiteY14" fmla="*/ 778941 h 1557255"/>
                <a:gd name="connsiteX15" fmla="*/ 248654 w 794297"/>
                <a:gd name="connsiteY15" fmla="*/ 955981 h 1557255"/>
                <a:gd name="connsiteX16" fmla="*/ 128080 w 794297"/>
                <a:gd name="connsiteY16" fmla="*/ 1223701 h 1557255"/>
                <a:gd name="connsiteX17" fmla="*/ 44841 w 794297"/>
                <a:gd name="connsiteY17" fmla="*/ 1441199 h 1557255"/>
                <a:gd name="connsiteX18" fmla="*/ 3056 w 794297"/>
                <a:gd name="connsiteY18" fmla="*/ 1557255 h 1557255"/>
                <a:gd name="connsiteX19" fmla="*/ 0 w 794297"/>
                <a:gd name="connsiteY19" fmla="*/ 1556392 h 155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4297" h="1557255">
                  <a:moveTo>
                    <a:pt x="0" y="1556392"/>
                  </a:moveTo>
                  <a:cubicBezTo>
                    <a:pt x="9168" y="1525700"/>
                    <a:pt x="18136" y="1495009"/>
                    <a:pt x="27569" y="1464384"/>
                  </a:cubicBezTo>
                  <a:cubicBezTo>
                    <a:pt x="58726" y="1363341"/>
                    <a:pt x="93735" y="1263627"/>
                    <a:pt x="130937" y="1164644"/>
                  </a:cubicBezTo>
                  <a:cubicBezTo>
                    <a:pt x="160233" y="1086653"/>
                    <a:pt x="192054" y="1009858"/>
                    <a:pt x="224739" y="933262"/>
                  </a:cubicBezTo>
                  <a:cubicBezTo>
                    <a:pt x="266258" y="836005"/>
                    <a:pt x="311698" y="740609"/>
                    <a:pt x="359794" y="646609"/>
                  </a:cubicBezTo>
                  <a:cubicBezTo>
                    <a:pt x="398524" y="570943"/>
                    <a:pt x="438915" y="496141"/>
                    <a:pt x="481165" y="422401"/>
                  </a:cubicBezTo>
                  <a:cubicBezTo>
                    <a:pt x="527667" y="341288"/>
                    <a:pt x="576229" y="261238"/>
                    <a:pt x="627913" y="183313"/>
                  </a:cubicBezTo>
                  <a:cubicBezTo>
                    <a:pt x="667174" y="124123"/>
                    <a:pt x="708295" y="66194"/>
                    <a:pt x="748221" y="7468"/>
                  </a:cubicBezTo>
                  <a:cubicBezTo>
                    <a:pt x="755595" y="-3360"/>
                    <a:pt x="760710" y="-1899"/>
                    <a:pt x="766224" y="8531"/>
                  </a:cubicBezTo>
                  <a:cubicBezTo>
                    <a:pt x="774727" y="24608"/>
                    <a:pt x="783164" y="40751"/>
                    <a:pt x="792066" y="56561"/>
                  </a:cubicBezTo>
                  <a:cubicBezTo>
                    <a:pt x="796517" y="64400"/>
                    <a:pt x="793727" y="69449"/>
                    <a:pt x="788811" y="76026"/>
                  </a:cubicBezTo>
                  <a:cubicBezTo>
                    <a:pt x="748952" y="128839"/>
                    <a:pt x="708628" y="181254"/>
                    <a:pt x="670429" y="235263"/>
                  </a:cubicBezTo>
                  <a:cubicBezTo>
                    <a:pt x="637479" y="281832"/>
                    <a:pt x="607851" y="330725"/>
                    <a:pt x="575698" y="377892"/>
                  </a:cubicBezTo>
                  <a:cubicBezTo>
                    <a:pt x="535971" y="436153"/>
                    <a:pt x="499301" y="496406"/>
                    <a:pt x="462896" y="556793"/>
                  </a:cubicBezTo>
                  <a:cubicBezTo>
                    <a:pt x="418985" y="629536"/>
                    <a:pt x="377332" y="703607"/>
                    <a:pt x="338071" y="778941"/>
                  </a:cubicBezTo>
                  <a:cubicBezTo>
                    <a:pt x="307513" y="837534"/>
                    <a:pt x="277950" y="896724"/>
                    <a:pt x="248654" y="955981"/>
                  </a:cubicBezTo>
                  <a:cubicBezTo>
                    <a:pt x="205341" y="1043804"/>
                    <a:pt x="165349" y="1133155"/>
                    <a:pt x="128080" y="1223701"/>
                  </a:cubicBezTo>
                  <a:cubicBezTo>
                    <a:pt x="98585" y="1295448"/>
                    <a:pt x="69421" y="1367460"/>
                    <a:pt x="44841" y="1441199"/>
                  </a:cubicBezTo>
                  <a:cubicBezTo>
                    <a:pt x="31821" y="1480194"/>
                    <a:pt x="17073" y="1518592"/>
                    <a:pt x="3056" y="1557255"/>
                  </a:cubicBezTo>
                  <a:cubicBezTo>
                    <a:pt x="1993" y="1556990"/>
                    <a:pt x="996" y="1556658"/>
                    <a:pt x="0" y="1556392"/>
                  </a:cubicBezTo>
                  <a:close/>
                </a:path>
              </a:pathLst>
            </a:custGeom>
            <a:solidFill>
              <a:schemeClr val="bg1">
                <a:alpha val="60000"/>
              </a:schemeClr>
            </a:solidFill>
            <a:ln w="6632" cap="flat">
              <a:noFill/>
              <a:prstDash val="solid"/>
              <a:miter/>
            </a:ln>
          </p:spPr>
          <p:txBody>
            <a:bodyPr rtlCol="0" anchor="ctr"/>
            <a:lstStyle/>
            <a:p>
              <a:endParaRPr lang="ko-KR" altLang="en-US"/>
            </a:p>
          </p:txBody>
        </p:sp>
      </p:grpSp>
      <p:grpSp>
        <p:nvGrpSpPr>
          <p:cNvPr id="136" name="Graphic 26">
            <a:extLst>
              <a:ext uri="{FF2B5EF4-FFF2-40B4-BE49-F238E27FC236}">
                <a16:creationId xmlns:a16="http://schemas.microsoft.com/office/drawing/2014/main" id="{74DAEE37-29E4-44DD-9F1F-683BE234F821}"/>
              </a:ext>
            </a:extLst>
          </p:cNvPr>
          <p:cNvGrpSpPr/>
          <p:nvPr/>
        </p:nvGrpSpPr>
        <p:grpSpPr>
          <a:xfrm>
            <a:off x="3272781" y="4778092"/>
            <a:ext cx="2410559" cy="1956780"/>
            <a:chOff x="1909260" y="41261"/>
            <a:chExt cx="8368215" cy="6792927"/>
          </a:xfrm>
        </p:grpSpPr>
        <p:sp>
          <p:nvSpPr>
            <p:cNvPr id="138" name="Freeform: Shape 47">
              <a:extLst>
                <a:ext uri="{FF2B5EF4-FFF2-40B4-BE49-F238E27FC236}">
                  <a16:creationId xmlns:a16="http://schemas.microsoft.com/office/drawing/2014/main" id="{E1EA5B3B-5F45-4E19-A3A8-DD542765F301}"/>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endParaRPr lang="en-US"/>
            </a:p>
          </p:txBody>
        </p:sp>
        <p:sp>
          <p:nvSpPr>
            <p:cNvPr id="139" name="Freeform: Shape 48">
              <a:extLst>
                <a:ext uri="{FF2B5EF4-FFF2-40B4-BE49-F238E27FC236}">
                  <a16:creationId xmlns:a16="http://schemas.microsoft.com/office/drawing/2014/main" id="{CCC72649-206E-452A-A4C8-CCD8B91CD9A6}"/>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140" name="Freeform: Shape 49">
              <a:extLst>
                <a:ext uri="{FF2B5EF4-FFF2-40B4-BE49-F238E27FC236}">
                  <a16:creationId xmlns:a16="http://schemas.microsoft.com/office/drawing/2014/main" id="{C0ADEA16-F98A-4CBA-A717-E93B9A179FA5}"/>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endParaRPr lang="en-US"/>
            </a:p>
          </p:txBody>
        </p:sp>
        <p:sp>
          <p:nvSpPr>
            <p:cNvPr id="141" name="Freeform: Shape 50">
              <a:extLst>
                <a:ext uri="{FF2B5EF4-FFF2-40B4-BE49-F238E27FC236}">
                  <a16:creationId xmlns:a16="http://schemas.microsoft.com/office/drawing/2014/main" id="{50FDDAB2-053F-4BF4-BB19-95F68F804DC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endParaRPr lang="en-US"/>
            </a:p>
          </p:txBody>
        </p:sp>
        <p:sp>
          <p:nvSpPr>
            <p:cNvPr id="142" name="Freeform: Shape 51">
              <a:extLst>
                <a:ext uri="{FF2B5EF4-FFF2-40B4-BE49-F238E27FC236}">
                  <a16:creationId xmlns:a16="http://schemas.microsoft.com/office/drawing/2014/main" id="{F1045CC1-B69B-41E3-8A83-288EF8CE55F8}"/>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43" name="Freeform: Shape 52">
              <a:extLst>
                <a:ext uri="{FF2B5EF4-FFF2-40B4-BE49-F238E27FC236}">
                  <a16:creationId xmlns:a16="http://schemas.microsoft.com/office/drawing/2014/main" id="{E1705819-3653-42DC-BC3E-D80C70CEEA93}"/>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endParaRPr lang="en-US"/>
            </a:p>
          </p:txBody>
        </p:sp>
        <p:sp>
          <p:nvSpPr>
            <p:cNvPr id="144" name="Freeform: Shape 53">
              <a:extLst>
                <a:ext uri="{FF2B5EF4-FFF2-40B4-BE49-F238E27FC236}">
                  <a16:creationId xmlns:a16="http://schemas.microsoft.com/office/drawing/2014/main" id="{3336F1C5-A254-4F84-9331-0DD6C7928BAA}"/>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45" name="Freeform: Shape 54">
              <a:extLst>
                <a:ext uri="{FF2B5EF4-FFF2-40B4-BE49-F238E27FC236}">
                  <a16:creationId xmlns:a16="http://schemas.microsoft.com/office/drawing/2014/main" id="{BAE0F8F5-2241-4561-B331-BB2D5422B054}"/>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grpSp>
      <p:sp>
        <p:nvSpPr>
          <p:cNvPr id="137" name="Freeform: Shape 393">
            <a:extLst>
              <a:ext uri="{FF2B5EF4-FFF2-40B4-BE49-F238E27FC236}">
                <a16:creationId xmlns:a16="http://schemas.microsoft.com/office/drawing/2014/main" id="{BEC72C33-623D-4ABA-B28A-3616261D7C5B}"/>
              </a:ext>
            </a:extLst>
          </p:cNvPr>
          <p:cNvSpPr/>
          <p:nvPr/>
        </p:nvSpPr>
        <p:spPr>
          <a:xfrm>
            <a:off x="6586279" y="1096804"/>
            <a:ext cx="974324" cy="146535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chemeClr val="accent2"/>
          </a:solidFill>
          <a:ln w="4539" cap="flat">
            <a:noFill/>
            <a:prstDash val="solid"/>
            <a:miter/>
          </a:ln>
        </p:spPr>
        <p:txBody>
          <a:bodyPr rtlCol="0" anchor="ctr"/>
          <a:lstStyle/>
          <a:p>
            <a:endParaRPr lang="en-US"/>
          </a:p>
        </p:txBody>
      </p:sp>
      <p:sp>
        <p:nvSpPr>
          <p:cNvPr id="146" name="자유형: 도형 145">
            <a:extLst>
              <a:ext uri="{FF2B5EF4-FFF2-40B4-BE49-F238E27FC236}">
                <a16:creationId xmlns:a16="http://schemas.microsoft.com/office/drawing/2014/main" id="{3B0000FC-B07E-4483-8423-2C2E00E798CB}"/>
              </a:ext>
            </a:extLst>
          </p:cNvPr>
          <p:cNvSpPr/>
          <p:nvPr/>
        </p:nvSpPr>
        <p:spPr>
          <a:xfrm>
            <a:off x="5710475" y="4996372"/>
            <a:ext cx="878605" cy="1497967"/>
          </a:xfrm>
          <a:custGeom>
            <a:avLst/>
            <a:gdLst>
              <a:gd name="connsiteX0" fmla="*/ 397471 w 1298288"/>
              <a:gd name="connsiteY0" fmla="*/ 1183376 h 2213501"/>
              <a:gd name="connsiteX1" fmla="*/ 591029 w 1298288"/>
              <a:gd name="connsiteY1" fmla="*/ 1183376 h 2213501"/>
              <a:gd name="connsiteX2" fmla="*/ 603496 w 1298288"/>
              <a:gd name="connsiteY2" fmla="*/ 1183376 h 2213501"/>
              <a:gd name="connsiteX3" fmla="*/ 879041 w 1298288"/>
              <a:gd name="connsiteY3" fmla="*/ 1183376 h 2213501"/>
              <a:gd name="connsiteX4" fmla="*/ 1022783 w 1298288"/>
              <a:gd name="connsiteY4" fmla="*/ 1355645 h 2213501"/>
              <a:gd name="connsiteX5" fmla="*/ 1029545 w 1298288"/>
              <a:gd name="connsiteY5" fmla="*/ 1377515 h 2213501"/>
              <a:gd name="connsiteX6" fmla="*/ 1052261 w 1298288"/>
              <a:gd name="connsiteY6" fmla="*/ 1821895 h 2213501"/>
              <a:gd name="connsiteX7" fmla="*/ 988499 w 1298288"/>
              <a:gd name="connsiteY7" fmla="*/ 1825170 h 2213501"/>
              <a:gd name="connsiteX8" fmla="*/ 839263 w 1298288"/>
              <a:gd name="connsiteY8" fmla="*/ 1690462 h 2213501"/>
              <a:gd name="connsiteX9" fmla="*/ 827852 w 1298288"/>
              <a:gd name="connsiteY9" fmla="*/ 1467215 h 2213501"/>
              <a:gd name="connsiteX10" fmla="*/ 603496 w 1298288"/>
              <a:gd name="connsiteY10" fmla="*/ 1198273 h 2213501"/>
              <a:gd name="connsiteX11" fmla="*/ 603496 w 1298288"/>
              <a:gd name="connsiteY11" fmla="*/ 2082755 h 2213501"/>
              <a:gd name="connsiteX12" fmla="*/ 472749 w 1298288"/>
              <a:gd name="connsiteY12" fmla="*/ 2213501 h 2213501"/>
              <a:gd name="connsiteX13" fmla="*/ 397471 w 1298288"/>
              <a:gd name="connsiteY13" fmla="*/ 2213501 h 2213501"/>
              <a:gd name="connsiteX14" fmla="*/ 617337 w 1298288"/>
              <a:gd name="connsiteY14" fmla="*/ 406715 h 2213501"/>
              <a:gd name="connsiteX15" fmla="*/ 652995 w 1298288"/>
              <a:gd name="connsiteY15" fmla="*/ 406715 h 2213501"/>
              <a:gd name="connsiteX16" fmla="*/ 883479 w 1298288"/>
              <a:gd name="connsiteY16" fmla="*/ 637199 h 2213501"/>
              <a:gd name="connsiteX17" fmla="*/ 883479 w 1298288"/>
              <a:gd name="connsiteY17" fmla="*/ 769953 h 2213501"/>
              <a:gd name="connsiteX18" fmla="*/ 1294261 w 1298288"/>
              <a:gd name="connsiteY18" fmla="*/ 966364 h 2213501"/>
              <a:gd name="connsiteX19" fmla="*/ 1297589 w 1298288"/>
              <a:gd name="connsiteY19" fmla="*/ 975714 h 2213501"/>
              <a:gd name="connsiteX20" fmla="*/ 1276881 w 1298288"/>
              <a:gd name="connsiteY20" fmla="*/ 1019032 h 2213501"/>
              <a:gd name="connsiteX21" fmla="*/ 1075611 w 1298288"/>
              <a:gd name="connsiteY21" fmla="*/ 1090084 h 2213501"/>
              <a:gd name="connsiteX22" fmla="*/ 883479 w 1298288"/>
              <a:gd name="connsiteY22" fmla="*/ 998218 h 2213501"/>
              <a:gd name="connsiteX23" fmla="*/ 883479 w 1298288"/>
              <a:gd name="connsiteY23" fmla="*/ 1151522 h 2213501"/>
              <a:gd name="connsiteX24" fmla="*/ 386906 w 1298288"/>
              <a:gd name="connsiteY24" fmla="*/ 1151522 h 2213501"/>
              <a:gd name="connsiteX25" fmla="*/ 386906 w 1298288"/>
              <a:gd name="connsiteY25" fmla="*/ 871011 h 2213501"/>
              <a:gd name="connsiteX26" fmla="*/ 100742 w 1298288"/>
              <a:gd name="connsiteY26" fmla="*/ 1212273 h 2213501"/>
              <a:gd name="connsiteX27" fmla="*/ 90758 w 1298288"/>
              <a:gd name="connsiteY27" fmla="*/ 1213171 h 2213501"/>
              <a:gd name="connsiteX28" fmla="*/ 53991 w 1298288"/>
              <a:gd name="connsiteY28" fmla="*/ 1182320 h 2213501"/>
              <a:gd name="connsiteX29" fmla="*/ 35290 w 1298288"/>
              <a:gd name="connsiteY29" fmla="*/ 969692 h 2213501"/>
              <a:gd name="connsiteX30" fmla="*/ 443431 w 1298288"/>
              <a:gd name="connsiteY30" fmla="*/ 482944 h 2213501"/>
              <a:gd name="connsiteX31" fmla="*/ 452834 w 1298288"/>
              <a:gd name="connsiteY31" fmla="*/ 475813 h 2213501"/>
              <a:gd name="connsiteX32" fmla="*/ 617337 w 1298288"/>
              <a:gd name="connsiteY32" fmla="*/ 406715 h 2213501"/>
              <a:gd name="connsiteX33" fmla="*/ 717074 w 1298288"/>
              <a:gd name="connsiteY33" fmla="*/ 0 h 2213501"/>
              <a:gd name="connsiteX34" fmla="*/ 941589 w 1298288"/>
              <a:gd name="connsiteY34" fmla="*/ 192818 h 2213501"/>
              <a:gd name="connsiteX35" fmla="*/ 717074 w 1298288"/>
              <a:gd name="connsiteY35" fmla="*/ 385637 h 2213501"/>
              <a:gd name="connsiteX36" fmla="*/ 492560 w 1298288"/>
              <a:gd name="connsiteY36" fmla="*/ 192818 h 2213501"/>
              <a:gd name="connsiteX37" fmla="*/ 717074 w 1298288"/>
              <a:gd name="connsiteY37" fmla="*/ 0 h 221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288" h="2213501">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chemeClr val="accent6"/>
          </a:solidFill>
          <a:ln w="5279" cap="flat">
            <a:noFill/>
            <a:prstDash val="solid"/>
            <a:miter/>
          </a:ln>
        </p:spPr>
        <p:txBody>
          <a:bodyPr rtlCol="0" anchor="ctr"/>
          <a:lstStyle/>
          <a:p>
            <a:endParaRPr lang="ko-KR" altLang="en-US"/>
          </a:p>
        </p:txBody>
      </p:sp>
      <p:grpSp>
        <p:nvGrpSpPr>
          <p:cNvPr id="147" name="Group 68">
            <a:extLst>
              <a:ext uri="{FF2B5EF4-FFF2-40B4-BE49-F238E27FC236}">
                <a16:creationId xmlns:a16="http://schemas.microsoft.com/office/drawing/2014/main" id="{76BACFAF-2C07-47C2-ADA3-732D4FF7F5B1}"/>
              </a:ext>
            </a:extLst>
          </p:cNvPr>
          <p:cNvGrpSpPr/>
          <p:nvPr/>
        </p:nvGrpSpPr>
        <p:grpSpPr>
          <a:xfrm>
            <a:off x="2653494" y="3392781"/>
            <a:ext cx="933015" cy="1609435"/>
            <a:chOff x="10432357" y="212669"/>
            <a:chExt cx="612578" cy="1056688"/>
          </a:xfrm>
          <a:effectLst>
            <a:outerShdw blurRad="50800" dist="38100" algn="l" rotWithShape="0">
              <a:prstClr val="black">
                <a:alpha val="40000"/>
              </a:prstClr>
            </a:outerShdw>
          </a:effectLst>
          <a:scene3d>
            <a:camera prst="orthographicFront">
              <a:rot lat="0" lon="20699993" rev="0"/>
            </a:camera>
            <a:lightRig rig="threePt" dir="t"/>
          </a:scene3d>
        </p:grpSpPr>
        <p:sp>
          <p:nvSpPr>
            <p:cNvPr id="148" name="Freeform: Shape 69">
              <a:extLst>
                <a:ext uri="{FF2B5EF4-FFF2-40B4-BE49-F238E27FC236}">
                  <a16:creationId xmlns:a16="http://schemas.microsoft.com/office/drawing/2014/main" id="{D924E2F1-8D03-49CF-B09A-48D3D4326D16}"/>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rgbClr val="FCC901"/>
            </a:solidFill>
            <a:ln w="9525" cap="flat">
              <a:noFill/>
              <a:prstDash val="solid"/>
              <a:miter/>
            </a:ln>
            <a:sp3d extrusionH="279400"/>
          </p:spPr>
          <p:txBody>
            <a:bodyPr rtlCol="0" anchor="ctr"/>
            <a:lstStyle/>
            <a:p>
              <a:endParaRPr lang="en-US"/>
            </a:p>
          </p:txBody>
        </p:sp>
        <p:sp>
          <p:nvSpPr>
            <p:cNvPr id="149" name="Freeform: Shape 70">
              <a:extLst>
                <a:ext uri="{FF2B5EF4-FFF2-40B4-BE49-F238E27FC236}">
                  <a16:creationId xmlns:a16="http://schemas.microsoft.com/office/drawing/2014/main" id="{B6111A26-6DFC-4E8F-AFC5-E27C3F76AB6C}"/>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a:sp3d extrusionH="279400"/>
          </p:spPr>
          <p:txBody>
            <a:bodyPr rtlCol="0" anchor="ctr"/>
            <a:lstStyle/>
            <a:p>
              <a:endParaRPr lang="en-US"/>
            </a:p>
          </p:txBody>
        </p:sp>
        <p:sp>
          <p:nvSpPr>
            <p:cNvPr id="150" name="Freeform: Shape 71">
              <a:extLst>
                <a:ext uri="{FF2B5EF4-FFF2-40B4-BE49-F238E27FC236}">
                  <a16:creationId xmlns:a16="http://schemas.microsoft.com/office/drawing/2014/main" id="{B2297F71-1614-4376-B9CD-4B239E1CB960}"/>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rgbClr val="F73823"/>
            </a:solidFill>
            <a:ln w="9525" cap="flat">
              <a:noFill/>
              <a:prstDash val="solid"/>
              <a:miter/>
            </a:ln>
            <a:sp3d extrusionH="279400"/>
          </p:spPr>
          <p:txBody>
            <a:bodyPr rtlCol="0" anchor="ctr"/>
            <a:lstStyle/>
            <a:p>
              <a:endParaRPr lang="en-US"/>
            </a:p>
          </p:txBody>
        </p:sp>
        <p:sp>
          <p:nvSpPr>
            <p:cNvPr id="151" name="Freeform: Shape 72">
              <a:extLst>
                <a:ext uri="{FF2B5EF4-FFF2-40B4-BE49-F238E27FC236}">
                  <a16:creationId xmlns:a16="http://schemas.microsoft.com/office/drawing/2014/main" id="{6AEB6351-A7C7-476B-93B4-3133E5B9FCE3}"/>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rgbClr val="FCC901"/>
            </a:solidFill>
            <a:ln w="9525" cap="flat">
              <a:noFill/>
              <a:prstDash val="solid"/>
              <a:miter/>
            </a:ln>
            <a:sp3d extrusionH="279400"/>
          </p:spPr>
          <p:txBody>
            <a:bodyPr rtlCol="0" anchor="ctr"/>
            <a:lstStyle/>
            <a:p>
              <a:endParaRPr lang="en-US"/>
            </a:p>
          </p:txBody>
        </p:sp>
        <p:sp>
          <p:nvSpPr>
            <p:cNvPr id="152" name="Freeform: Shape 73">
              <a:extLst>
                <a:ext uri="{FF2B5EF4-FFF2-40B4-BE49-F238E27FC236}">
                  <a16:creationId xmlns:a16="http://schemas.microsoft.com/office/drawing/2014/main" id="{5607B28D-2AE9-47A0-916F-A8EE30A92A6F}"/>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rgbClr val="F3C000"/>
            </a:solidFill>
            <a:ln w="9525" cap="flat">
              <a:noFill/>
              <a:prstDash val="solid"/>
              <a:miter/>
            </a:ln>
            <a:sp3d extrusionH="279400"/>
          </p:spPr>
          <p:txBody>
            <a:bodyPr rtlCol="0" anchor="ctr"/>
            <a:lstStyle/>
            <a:p>
              <a:endParaRPr lang="en-US"/>
            </a:p>
          </p:txBody>
        </p:sp>
        <p:sp>
          <p:nvSpPr>
            <p:cNvPr id="153" name="Freeform: Shape 74">
              <a:extLst>
                <a:ext uri="{FF2B5EF4-FFF2-40B4-BE49-F238E27FC236}">
                  <a16:creationId xmlns:a16="http://schemas.microsoft.com/office/drawing/2014/main" id="{2992CCC4-61FE-4D78-A39D-8F5FE87D10B8}"/>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rgbClr val="F65B31"/>
            </a:solidFill>
            <a:ln w="9525" cap="flat">
              <a:noFill/>
              <a:prstDash val="solid"/>
              <a:miter/>
            </a:ln>
            <a:sp3d extrusionH="279400"/>
          </p:spPr>
          <p:txBody>
            <a:bodyPr rtlCol="0" anchor="ctr"/>
            <a:lstStyle/>
            <a:p>
              <a:endParaRPr lang="en-US"/>
            </a:p>
          </p:txBody>
        </p:sp>
        <p:sp>
          <p:nvSpPr>
            <p:cNvPr id="154" name="Freeform: Shape 75">
              <a:extLst>
                <a:ext uri="{FF2B5EF4-FFF2-40B4-BE49-F238E27FC236}">
                  <a16:creationId xmlns:a16="http://schemas.microsoft.com/office/drawing/2014/main" id="{99BC118F-E1B0-4D93-973A-AA1AA75D5351}"/>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a:sp3d extrusionH="279400"/>
          </p:spPr>
          <p:txBody>
            <a:bodyPr rtlCol="0" anchor="ctr"/>
            <a:lstStyle/>
            <a:p>
              <a:endParaRPr lang="en-US"/>
            </a:p>
          </p:txBody>
        </p:sp>
        <p:sp>
          <p:nvSpPr>
            <p:cNvPr id="155" name="Freeform: Shape 76">
              <a:extLst>
                <a:ext uri="{FF2B5EF4-FFF2-40B4-BE49-F238E27FC236}">
                  <a16:creationId xmlns:a16="http://schemas.microsoft.com/office/drawing/2014/main" id="{6F7E6BBA-143C-4082-9F57-61ED3964D237}"/>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a:sp3d extrusionH="279400"/>
          </p:spPr>
          <p:txBody>
            <a:bodyPr rtlCol="0" anchor="ctr"/>
            <a:lstStyle/>
            <a:p>
              <a:endParaRPr lang="en-US"/>
            </a:p>
          </p:txBody>
        </p:sp>
      </p:grpSp>
      <p:grpSp>
        <p:nvGrpSpPr>
          <p:cNvPr id="156" name="Group 7">
            <a:extLst>
              <a:ext uri="{FF2B5EF4-FFF2-40B4-BE49-F238E27FC236}">
                <a16:creationId xmlns:a16="http://schemas.microsoft.com/office/drawing/2014/main" id="{3F7FE107-0F3F-4DBC-8B5D-62E2B173365D}"/>
              </a:ext>
            </a:extLst>
          </p:cNvPr>
          <p:cNvGrpSpPr/>
          <p:nvPr/>
        </p:nvGrpSpPr>
        <p:grpSpPr>
          <a:xfrm>
            <a:off x="7676115" y="1031471"/>
            <a:ext cx="1077765" cy="1744148"/>
            <a:chOff x="2015424" y="3161535"/>
            <a:chExt cx="1437328" cy="2326030"/>
          </a:xfrm>
        </p:grpSpPr>
        <p:sp>
          <p:nvSpPr>
            <p:cNvPr id="157" name="Rectangle 8">
              <a:extLst>
                <a:ext uri="{FF2B5EF4-FFF2-40B4-BE49-F238E27FC236}">
                  <a16:creationId xmlns:a16="http://schemas.microsoft.com/office/drawing/2014/main" id="{3CAAA9F2-AF1C-4B3A-9631-7D8798FCA125}"/>
                </a:ext>
              </a:extLst>
            </p:cNvPr>
            <p:cNvSpPr/>
            <p:nvPr/>
          </p:nvSpPr>
          <p:spPr>
            <a:xfrm>
              <a:off x="2704975" y="3161535"/>
              <a:ext cx="58226" cy="859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58" name="Rounded Rectangle 51">
              <a:extLst>
                <a:ext uri="{FF2B5EF4-FFF2-40B4-BE49-F238E27FC236}">
                  <a16:creationId xmlns:a16="http://schemas.microsoft.com/office/drawing/2014/main" id="{3F02126D-365A-4814-B5F6-8410BA7057FB}"/>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92" name="그룹 191">
            <a:extLst>
              <a:ext uri="{FF2B5EF4-FFF2-40B4-BE49-F238E27FC236}">
                <a16:creationId xmlns:a16="http://schemas.microsoft.com/office/drawing/2014/main" id="{6D295342-DA23-467C-89A0-2CE6FD060AAB}"/>
              </a:ext>
            </a:extLst>
          </p:cNvPr>
          <p:cNvGrpSpPr/>
          <p:nvPr/>
        </p:nvGrpSpPr>
        <p:grpSpPr>
          <a:xfrm>
            <a:off x="8077763" y="1096804"/>
            <a:ext cx="3933147" cy="5216492"/>
            <a:chOff x="295274" y="1063756"/>
            <a:chExt cx="4416575" cy="5857658"/>
          </a:xfrm>
        </p:grpSpPr>
        <p:sp>
          <p:nvSpPr>
            <p:cNvPr id="193" name="자유형: 도형 192">
              <a:extLst>
                <a:ext uri="{FF2B5EF4-FFF2-40B4-BE49-F238E27FC236}">
                  <a16:creationId xmlns:a16="http://schemas.microsoft.com/office/drawing/2014/main" id="{8132A9E8-6599-4CAB-B4CE-BFC4B45D2A54}"/>
                </a:ext>
              </a:extLst>
            </p:cNvPr>
            <p:cNvSpPr/>
            <p:nvPr/>
          </p:nvSpPr>
          <p:spPr>
            <a:xfrm>
              <a:off x="2153197" y="2786249"/>
              <a:ext cx="568632" cy="985221"/>
            </a:xfrm>
            <a:custGeom>
              <a:avLst/>
              <a:gdLst>
                <a:gd name="connsiteX0" fmla="*/ 4949 w 408452"/>
                <a:gd name="connsiteY0" fmla="*/ 904070 h 1010832"/>
                <a:gd name="connsiteX1" fmla="*/ 6210 w 408452"/>
                <a:gd name="connsiteY1" fmla="*/ 844609 h 1010832"/>
                <a:gd name="connsiteX2" fmla="*/ 6284 w 408452"/>
                <a:gd name="connsiteY2" fmla="*/ 16088 h 1010832"/>
                <a:gd name="connsiteX3" fmla="*/ 6803 w 408452"/>
                <a:gd name="connsiteY3" fmla="*/ 0 h 1010832"/>
                <a:gd name="connsiteX4" fmla="*/ 42687 w 408452"/>
                <a:gd name="connsiteY4" fmla="*/ 67468 h 1010832"/>
                <a:gd name="connsiteX5" fmla="*/ 211060 w 408452"/>
                <a:gd name="connsiteY5" fmla="*/ 143981 h 1010832"/>
                <a:gd name="connsiteX6" fmla="*/ 234488 w 408452"/>
                <a:gd name="connsiteY6" fmla="*/ 154880 h 1010832"/>
                <a:gd name="connsiteX7" fmla="*/ 408200 w 408452"/>
                <a:gd name="connsiteY7" fmla="*/ 782405 h 1010832"/>
                <a:gd name="connsiteX8" fmla="*/ 401527 w 408452"/>
                <a:gd name="connsiteY8" fmla="*/ 807168 h 1010832"/>
                <a:gd name="connsiteX9" fmla="*/ 360898 w 408452"/>
                <a:gd name="connsiteY9" fmla="*/ 860475 h 1010832"/>
                <a:gd name="connsiteX10" fmla="*/ 326497 w 408452"/>
                <a:gd name="connsiteY10" fmla="*/ 987552 h 1010832"/>
                <a:gd name="connsiteX11" fmla="*/ 326645 w 408452"/>
                <a:gd name="connsiteY11" fmla="*/ 1010832 h 1010832"/>
                <a:gd name="connsiteX12" fmla="*/ 265331 w 408452"/>
                <a:gd name="connsiteY12" fmla="*/ 983326 h 1010832"/>
                <a:gd name="connsiteX13" fmla="*/ 26599 w 408452"/>
                <a:gd name="connsiteY13" fmla="*/ 924755 h 1010832"/>
                <a:gd name="connsiteX14" fmla="*/ 4949 w 408452"/>
                <a:gd name="connsiteY14" fmla="*/ 904070 h 1010832"/>
                <a:gd name="connsiteX0" fmla="*/ 43306 w 446809"/>
                <a:gd name="connsiteY0" fmla="*/ 1170897 h 1277659"/>
                <a:gd name="connsiteX1" fmla="*/ 44567 w 446809"/>
                <a:gd name="connsiteY1" fmla="*/ 1111436 h 1277659"/>
                <a:gd name="connsiteX2" fmla="*/ 44641 w 446809"/>
                <a:gd name="connsiteY2" fmla="*/ 282915 h 1277659"/>
                <a:gd name="connsiteX3" fmla="*/ 45160 w 446809"/>
                <a:gd name="connsiteY3" fmla="*/ 266827 h 1277659"/>
                <a:gd name="connsiteX4" fmla="*/ 1106 w 446809"/>
                <a:gd name="connsiteY4" fmla="*/ 1221 h 1277659"/>
                <a:gd name="connsiteX5" fmla="*/ 249417 w 446809"/>
                <a:gd name="connsiteY5" fmla="*/ 410808 h 1277659"/>
                <a:gd name="connsiteX6" fmla="*/ 272845 w 446809"/>
                <a:gd name="connsiteY6" fmla="*/ 421707 h 1277659"/>
                <a:gd name="connsiteX7" fmla="*/ 446557 w 446809"/>
                <a:gd name="connsiteY7" fmla="*/ 1049232 h 1277659"/>
                <a:gd name="connsiteX8" fmla="*/ 439884 w 446809"/>
                <a:gd name="connsiteY8" fmla="*/ 1073995 h 1277659"/>
                <a:gd name="connsiteX9" fmla="*/ 399255 w 446809"/>
                <a:gd name="connsiteY9" fmla="*/ 1127302 h 1277659"/>
                <a:gd name="connsiteX10" fmla="*/ 364854 w 446809"/>
                <a:gd name="connsiteY10" fmla="*/ 1254379 h 1277659"/>
                <a:gd name="connsiteX11" fmla="*/ 365002 w 446809"/>
                <a:gd name="connsiteY11" fmla="*/ 1277659 h 1277659"/>
                <a:gd name="connsiteX12" fmla="*/ 303688 w 446809"/>
                <a:gd name="connsiteY12" fmla="*/ 1250153 h 1277659"/>
                <a:gd name="connsiteX13" fmla="*/ 64956 w 446809"/>
                <a:gd name="connsiteY13" fmla="*/ 1191582 h 1277659"/>
                <a:gd name="connsiteX14" fmla="*/ 43306 w 446809"/>
                <a:gd name="connsiteY14" fmla="*/ 1170897 h 1277659"/>
                <a:gd name="connsiteX0" fmla="*/ 197992 w 601495"/>
                <a:gd name="connsiteY0" fmla="*/ 1169858 h 1276620"/>
                <a:gd name="connsiteX1" fmla="*/ 199253 w 601495"/>
                <a:gd name="connsiteY1" fmla="*/ 1110397 h 1276620"/>
                <a:gd name="connsiteX2" fmla="*/ 199327 w 601495"/>
                <a:gd name="connsiteY2" fmla="*/ 281876 h 1276620"/>
                <a:gd name="connsiteX3" fmla="*/ 0 w 601495"/>
                <a:gd name="connsiteY3" fmla="*/ 465633 h 1276620"/>
                <a:gd name="connsiteX4" fmla="*/ 155792 w 601495"/>
                <a:gd name="connsiteY4" fmla="*/ 182 h 1276620"/>
                <a:gd name="connsiteX5" fmla="*/ 404103 w 601495"/>
                <a:gd name="connsiteY5" fmla="*/ 409769 h 1276620"/>
                <a:gd name="connsiteX6" fmla="*/ 427531 w 601495"/>
                <a:gd name="connsiteY6" fmla="*/ 420668 h 1276620"/>
                <a:gd name="connsiteX7" fmla="*/ 601243 w 601495"/>
                <a:gd name="connsiteY7" fmla="*/ 1048193 h 1276620"/>
                <a:gd name="connsiteX8" fmla="*/ 594570 w 601495"/>
                <a:gd name="connsiteY8" fmla="*/ 1072956 h 1276620"/>
                <a:gd name="connsiteX9" fmla="*/ 553941 w 601495"/>
                <a:gd name="connsiteY9" fmla="*/ 1126263 h 1276620"/>
                <a:gd name="connsiteX10" fmla="*/ 519540 w 601495"/>
                <a:gd name="connsiteY10" fmla="*/ 1253340 h 1276620"/>
                <a:gd name="connsiteX11" fmla="*/ 519688 w 601495"/>
                <a:gd name="connsiteY11" fmla="*/ 1276620 h 1276620"/>
                <a:gd name="connsiteX12" fmla="*/ 458374 w 601495"/>
                <a:gd name="connsiteY12" fmla="*/ 1249114 h 1276620"/>
                <a:gd name="connsiteX13" fmla="*/ 219642 w 601495"/>
                <a:gd name="connsiteY13" fmla="*/ 1190543 h 1276620"/>
                <a:gd name="connsiteX14" fmla="*/ 197992 w 601495"/>
                <a:gd name="connsiteY14" fmla="*/ 1169858 h 1276620"/>
                <a:gd name="connsiteX0" fmla="*/ 371709 w 775212"/>
                <a:gd name="connsiteY0" fmla="*/ 1169858 h 1357537"/>
                <a:gd name="connsiteX1" fmla="*/ 372970 w 775212"/>
                <a:gd name="connsiteY1" fmla="*/ 1110397 h 1357537"/>
                <a:gd name="connsiteX2" fmla="*/ 0 w 775212"/>
                <a:gd name="connsiteY2" fmla="*/ 1294425 h 1357537"/>
                <a:gd name="connsiteX3" fmla="*/ 173717 w 775212"/>
                <a:gd name="connsiteY3" fmla="*/ 465633 h 1357537"/>
                <a:gd name="connsiteX4" fmla="*/ 329509 w 775212"/>
                <a:gd name="connsiteY4" fmla="*/ 182 h 1357537"/>
                <a:gd name="connsiteX5" fmla="*/ 577820 w 775212"/>
                <a:gd name="connsiteY5" fmla="*/ 409769 h 1357537"/>
                <a:gd name="connsiteX6" fmla="*/ 601248 w 775212"/>
                <a:gd name="connsiteY6" fmla="*/ 420668 h 1357537"/>
                <a:gd name="connsiteX7" fmla="*/ 774960 w 775212"/>
                <a:gd name="connsiteY7" fmla="*/ 1048193 h 1357537"/>
                <a:gd name="connsiteX8" fmla="*/ 768287 w 775212"/>
                <a:gd name="connsiteY8" fmla="*/ 1072956 h 1357537"/>
                <a:gd name="connsiteX9" fmla="*/ 727658 w 775212"/>
                <a:gd name="connsiteY9" fmla="*/ 1126263 h 1357537"/>
                <a:gd name="connsiteX10" fmla="*/ 693257 w 775212"/>
                <a:gd name="connsiteY10" fmla="*/ 1253340 h 1357537"/>
                <a:gd name="connsiteX11" fmla="*/ 693405 w 775212"/>
                <a:gd name="connsiteY11" fmla="*/ 1276620 h 1357537"/>
                <a:gd name="connsiteX12" fmla="*/ 632091 w 775212"/>
                <a:gd name="connsiteY12" fmla="*/ 1249114 h 1357537"/>
                <a:gd name="connsiteX13" fmla="*/ 393359 w 775212"/>
                <a:gd name="connsiteY13" fmla="*/ 1190543 h 1357537"/>
                <a:gd name="connsiteX14" fmla="*/ 371709 w 775212"/>
                <a:gd name="connsiteY14" fmla="*/ 1169858 h 1357537"/>
                <a:gd name="connsiteX0" fmla="*/ 393359 w 775212"/>
                <a:gd name="connsiteY0" fmla="*/ 1190543 h 1357537"/>
                <a:gd name="connsiteX1" fmla="*/ 372970 w 775212"/>
                <a:gd name="connsiteY1" fmla="*/ 1110397 h 1357537"/>
                <a:gd name="connsiteX2" fmla="*/ 0 w 775212"/>
                <a:gd name="connsiteY2" fmla="*/ 1294425 h 1357537"/>
                <a:gd name="connsiteX3" fmla="*/ 173717 w 775212"/>
                <a:gd name="connsiteY3" fmla="*/ 465633 h 1357537"/>
                <a:gd name="connsiteX4" fmla="*/ 329509 w 775212"/>
                <a:gd name="connsiteY4" fmla="*/ 182 h 1357537"/>
                <a:gd name="connsiteX5" fmla="*/ 577820 w 775212"/>
                <a:gd name="connsiteY5" fmla="*/ 409769 h 1357537"/>
                <a:gd name="connsiteX6" fmla="*/ 601248 w 775212"/>
                <a:gd name="connsiteY6" fmla="*/ 420668 h 1357537"/>
                <a:gd name="connsiteX7" fmla="*/ 774960 w 775212"/>
                <a:gd name="connsiteY7" fmla="*/ 1048193 h 1357537"/>
                <a:gd name="connsiteX8" fmla="*/ 768287 w 775212"/>
                <a:gd name="connsiteY8" fmla="*/ 1072956 h 1357537"/>
                <a:gd name="connsiteX9" fmla="*/ 727658 w 775212"/>
                <a:gd name="connsiteY9" fmla="*/ 1126263 h 1357537"/>
                <a:gd name="connsiteX10" fmla="*/ 693257 w 775212"/>
                <a:gd name="connsiteY10" fmla="*/ 1253340 h 1357537"/>
                <a:gd name="connsiteX11" fmla="*/ 693405 w 775212"/>
                <a:gd name="connsiteY11" fmla="*/ 1276620 h 1357537"/>
                <a:gd name="connsiteX12" fmla="*/ 632091 w 775212"/>
                <a:gd name="connsiteY12" fmla="*/ 1249114 h 1357537"/>
                <a:gd name="connsiteX13" fmla="*/ 393359 w 775212"/>
                <a:gd name="connsiteY13" fmla="*/ 1190543 h 1357537"/>
                <a:gd name="connsiteX0" fmla="*/ 632091 w 775212"/>
                <a:gd name="connsiteY0" fmla="*/ 1249114 h 1357537"/>
                <a:gd name="connsiteX1" fmla="*/ 372970 w 775212"/>
                <a:gd name="connsiteY1" fmla="*/ 1110397 h 1357537"/>
                <a:gd name="connsiteX2" fmla="*/ 0 w 775212"/>
                <a:gd name="connsiteY2" fmla="*/ 1294425 h 1357537"/>
                <a:gd name="connsiteX3" fmla="*/ 173717 w 775212"/>
                <a:gd name="connsiteY3" fmla="*/ 465633 h 1357537"/>
                <a:gd name="connsiteX4" fmla="*/ 329509 w 775212"/>
                <a:gd name="connsiteY4" fmla="*/ 182 h 1357537"/>
                <a:gd name="connsiteX5" fmla="*/ 577820 w 775212"/>
                <a:gd name="connsiteY5" fmla="*/ 409769 h 1357537"/>
                <a:gd name="connsiteX6" fmla="*/ 601248 w 775212"/>
                <a:gd name="connsiteY6" fmla="*/ 420668 h 1357537"/>
                <a:gd name="connsiteX7" fmla="*/ 774960 w 775212"/>
                <a:gd name="connsiteY7" fmla="*/ 1048193 h 1357537"/>
                <a:gd name="connsiteX8" fmla="*/ 768287 w 775212"/>
                <a:gd name="connsiteY8" fmla="*/ 1072956 h 1357537"/>
                <a:gd name="connsiteX9" fmla="*/ 727658 w 775212"/>
                <a:gd name="connsiteY9" fmla="*/ 1126263 h 1357537"/>
                <a:gd name="connsiteX10" fmla="*/ 693257 w 775212"/>
                <a:gd name="connsiteY10" fmla="*/ 1253340 h 1357537"/>
                <a:gd name="connsiteX11" fmla="*/ 693405 w 775212"/>
                <a:gd name="connsiteY11" fmla="*/ 1276620 h 1357537"/>
                <a:gd name="connsiteX12" fmla="*/ 632091 w 775212"/>
                <a:gd name="connsiteY12" fmla="*/ 1249114 h 1357537"/>
                <a:gd name="connsiteX0" fmla="*/ 632091 w 775212"/>
                <a:gd name="connsiteY0" fmla="*/ 1249114 h 1343144"/>
                <a:gd name="connsiteX1" fmla="*/ 0 w 775212"/>
                <a:gd name="connsiteY1" fmla="*/ 1294425 h 1343144"/>
                <a:gd name="connsiteX2" fmla="*/ 173717 w 775212"/>
                <a:gd name="connsiteY2" fmla="*/ 465633 h 1343144"/>
                <a:gd name="connsiteX3" fmla="*/ 329509 w 775212"/>
                <a:gd name="connsiteY3" fmla="*/ 182 h 1343144"/>
                <a:gd name="connsiteX4" fmla="*/ 577820 w 775212"/>
                <a:gd name="connsiteY4" fmla="*/ 409769 h 1343144"/>
                <a:gd name="connsiteX5" fmla="*/ 601248 w 775212"/>
                <a:gd name="connsiteY5" fmla="*/ 420668 h 1343144"/>
                <a:gd name="connsiteX6" fmla="*/ 774960 w 775212"/>
                <a:gd name="connsiteY6" fmla="*/ 1048193 h 1343144"/>
                <a:gd name="connsiteX7" fmla="*/ 768287 w 775212"/>
                <a:gd name="connsiteY7" fmla="*/ 1072956 h 1343144"/>
                <a:gd name="connsiteX8" fmla="*/ 727658 w 775212"/>
                <a:gd name="connsiteY8" fmla="*/ 1126263 h 1343144"/>
                <a:gd name="connsiteX9" fmla="*/ 693257 w 775212"/>
                <a:gd name="connsiteY9" fmla="*/ 1253340 h 1343144"/>
                <a:gd name="connsiteX10" fmla="*/ 693405 w 775212"/>
                <a:gd name="connsiteY10" fmla="*/ 1276620 h 1343144"/>
                <a:gd name="connsiteX11" fmla="*/ 632091 w 775212"/>
                <a:gd name="connsiteY11" fmla="*/ 1249114 h 134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5212" h="1343144">
                  <a:moveTo>
                    <a:pt x="632091" y="1249114"/>
                  </a:moveTo>
                  <a:cubicBezTo>
                    <a:pt x="516524" y="1252081"/>
                    <a:pt x="76396" y="1425005"/>
                    <a:pt x="0" y="1294425"/>
                  </a:cubicBezTo>
                  <a:cubicBezTo>
                    <a:pt x="0" y="1289087"/>
                    <a:pt x="173495" y="470971"/>
                    <a:pt x="173717" y="465633"/>
                  </a:cubicBezTo>
                  <a:cubicBezTo>
                    <a:pt x="193438" y="483946"/>
                    <a:pt x="262158" y="9493"/>
                    <a:pt x="329509" y="182"/>
                  </a:cubicBezTo>
                  <a:cubicBezTo>
                    <a:pt x="396860" y="-9129"/>
                    <a:pt x="532530" y="339688"/>
                    <a:pt x="577820" y="409769"/>
                  </a:cubicBezTo>
                  <a:cubicBezTo>
                    <a:pt x="623110" y="479850"/>
                    <a:pt x="596133" y="407767"/>
                    <a:pt x="601248" y="420668"/>
                  </a:cubicBezTo>
                  <a:cubicBezTo>
                    <a:pt x="681988" y="623590"/>
                    <a:pt x="753682" y="828885"/>
                    <a:pt x="774960" y="1048193"/>
                  </a:cubicBezTo>
                  <a:cubicBezTo>
                    <a:pt x="775924" y="1057757"/>
                    <a:pt x="774218" y="1065320"/>
                    <a:pt x="768287" y="1072956"/>
                  </a:cubicBezTo>
                  <a:cubicBezTo>
                    <a:pt x="754497" y="1090527"/>
                    <a:pt x="743005" y="1110175"/>
                    <a:pt x="727658" y="1126263"/>
                  </a:cubicBezTo>
                  <a:cubicBezTo>
                    <a:pt x="692812" y="1162889"/>
                    <a:pt x="687029" y="1206113"/>
                    <a:pt x="693257" y="1253340"/>
                  </a:cubicBezTo>
                  <a:cubicBezTo>
                    <a:pt x="694147" y="1260309"/>
                    <a:pt x="693405" y="1267427"/>
                    <a:pt x="693405" y="1276620"/>
                  </a:cubicBezTo>
                  <a:cubicBezTo>
                    <a:pt x="672275" y="1267130"/>
                    <a:pt x="652480" y="1257344"/>
                    <a:pt x="632091" y="1249114"/>
                  </a:cubicBezTo>
                  <a:close/>
                </a:path>
              </a:pathLst>
            </a:custGeom>
            <a:solidFill>
              <a:srgbClr val="6F431E"/>
            </a:solidFill>
            <a:ln w="7404" cap="flat">
              <a:noFill/>
              <a:prstDash val="solid"/>
              <a:miter/>
            </a:ln>
          </p:spPr>
          <p:txBody>
            <a:bodyPr rtlCol="0" anchor="ctr"/>
            <a:lstStyle/>
            <a:p>
              <a:endParaRPr lang="ko-KR" altLang="en-US"/>
            </a:p>
          </p:txBody>
        </p:sp>
        <p:sp>
          <p:nvSpPr>
            <p:cNvPr id="194" name="자유형: 도형 193">
              <a:extLst>
                <a:ext uri="{FF2B5EF4-FFF2-40B4-BE49-F238E27FC236}">
                  <a16:creationId xmlns:a16="http://schemas.microsoft.com/office/drawing/2014/main" id="{163BB410-9174-4602-9D46-5C251A10E9C9}"/>
                </a:ext>
              </a:extLst>
            </p:cNvPr>
            <p:cNvSpPr/>
            <p:nvPr/>
          </p:nvSpPr>
          <p:spPr>
            <a:xfrm rot="280418">
              <a:off x="621511" y="4703322"/>
              <a:ext cx="1565860" cy="1477560"/>
            </a:xfrm>
            <a:custGeom>
              <a:avLst/>
              <a:gdLst>
                <a:gd name="connsiteX0" fmla="*/ 0 w 887957"/>
                <a:gd name="connsiteY0" fmla="*/ 52120 h 837884"/>
                <a:gd name="connsiteX1" fmla="*/ 270515 w 887957"/>
                <a:gd name="connsiteY1" fmla="*/ 0 h 837884"/>
                <a:gd name="connsiteX2" fmla="*/ 276443 w 887957"/>
                <a:gd name="connsiteY2" fmla="*/ 6353 h 837884"/>
                <a:gd name="connsiteX3" fmla="*/ 446076 w 887957"/>
                <a:gd name="connsiteY3" fmla="*/ 178077 h 837884"/>
                <a:gd name="connsiteX4" fmla="*/ 631698 w 887957"/>
                <a:gd name="connsiteY4" fmla="*/ 300756 h 837884"/>
                <a:gd name="connsiteX5" fmla="*/ 778216 w 887957"/>
                <a:gd name="connsiteY5" fmla="*/ 385256 h 837884"/>
                <a:gd name="connsiteX6" fmla="*/ 798292 w 887957"/>
                <a:gd name="connsiteY6" fmla="*/ 538805 h 837884"/>
                <a:gd name="connsiteX7" fmla="*/ 887756 w 887957"/>
                <a:gd name="connsiteY7" fmla="*/ 835664 h 837884"/>
                <a:gd name="connsiteX8" fmla="*/ 772695 w 887957"/>
                <a:gd name="connsiteY8" fmla="*/ 803591 h 837884"/>
                <a:gd name="connsiteX9" fmla="*/ 518394 w 887957"/>
                <a:gd name="connsiteY9" fmla="*/ 622379 h 837884"/>
                <a:gd name="connsiteX10" fmla="*/ 372246 w 887957"/>
                <a:gd name="connsiteY10" fmla="*/ 483078 h 837884"/>
                <a:gd name="connsiteX11" fmla="*/ 73752 w 887957"/>
                <a:gd name="connsiteY11" fmla="*/ 127346 h 837884"/>
                <a:gd name="connsiteX12" fmla="*/ 31718 w 887957"/>
                <a:gd name="connsiteY12" fmla="*/ 87872 h 837884"/>
                <a:gd name="connsiteX13" fmla="*/ 1245 w 887957"/>
                <a:gd name="connsiteY13" fmla="*/ 53837 h 83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957" h="837884">
                  <a:moveTo>
                    <a:pt x="0" y="52120"/>
                  </a:moveTo>
                  <a:lnTo>
                    <a:pt x="270515" y="0"/>
                  </a:lnTo>
                  <a:lnTo>
                    <a:pt x="276443" y="6353"/>
                  </a:lnTo>
                  <a:cubicBezTo>
                    <a:pt x="315839" y="48286"/>
                    <a:pt x="398591" y="134709"/>
                    <a:pt x="446076" y="178077"/>
                  </a:cubicBezTo>
                  <a:cubicBezTo>
                    <a:pt x="501525" y="228715"/>
                    <a:pt x="565887" y="265815"/>
                    <a:pt x="631698" y="300756"/>
                  </a:cubicBezTo>
                  <a:cubicBezTo>
                    <a:pt x="676970" y="324810"/>
                    <a:pt x="777938" y="377731"/>
                    <a:pt x="778216" y="385256"/>
                  </a:cubicBezTo>
                  <a:cubicBezTo>
                    <a:pt x="780220" y="437035"/>
                    <a:pt x="788608" y="488012"/>
                    <a:pt x="798292" y="538805"/>
                  </a:cubicBezTo>
                  <a:cubicBezTo>
                    <a:pt x="806711" y="582936"/>
                    <a:pt x="892660" y="832951"/>
                    <a:pt x="887756" y="835664"/>
                  </a:cubicBezTo>
                  <a:cubicBezTo>
                    <a:pt x="869038" y="845995"/>
                    <a:pt x="790397" y="817716"/>
                    <a:pt x="772695" y="803591"/>
                  </a:cubicBezTo>
                  <a:cubicBezTo>
                    <a:pt x="721748" y="763038"/>
                    <a:pt x="549295" y="646311"/>
                    <a:pt x="518394" y="622379"/>
                  </a:cubicBezTo>
                  <a:cubicBezTo>
                    <a:pt x="464919" y="580962"/>
                    <a:pt x="417734" y="532853"/>
                    <a:pt x="372246" y="483078"/>
                  </a:cubicBezTo>
                  <a:cubicBezTo>
                    <a:pt x="267701" y="368726"/>
                    <a:pt x="170988" y="247805"/>
                    <a:pt x="73752" y="127346"/>
                  </a:cubicBezTo>
                  <a:cubicBezTo>
                    <a:pt x="61416" y="112050"/>
                    <a:pt x="46953" y="99776"/>
                    <a:pt x="31718" y="87872"/>
                  </a:cubicBezTo>
                  <a:cubicBezTo>
                    <a:pt x="22235" y="80486"/>
                    <a:pt x="10624" y="66300"/>
                    <a:pt x="1245" y="53837"/>
                  </a:cubicBezTo>
                  <a:close/>
                </a:path>
              </a:pathLst>
            </a:custGeom>
            <a:solidFill>
              <a:srgbClr val="FDC790"/>
            </a:solidFill>
            <a:ln w="7404" cap="flat">
              <a:noFill/>
              <a:prstDash val="solid"/>
              <a:miter/>
            </a:ln>
          </p:spPr>
          <p:txBody>
            <a:bodyPr wrap="square" rtlCol="0" anchor="ctr">
              <a:noAutofit/>
            </a:bodyPr>
            <a:lstStyle/>
            <a:p>
              <a:endParaRPr lang="ko-KR" altLang="en-US"/>
            </a:p>
          </p:txBody>
        </p:sp>
        <p:sp>
          <p:nvSpPr>
            <p:cNvPr id="195" name="자유형: 도형 194">
              <a:extLst>
                <a:ext uri="{FF2B5EF4-FFF2-40B4-BE49-F238E27FC236}">
                  <a16:creationId xmlns:a16="http://schemas.microsoft.com/office/drawing/2014/main" id="{18B16E94-E433-4177-AC39-B8180A1393C6}"/>
                </a:ext>
              </a:extLst>
            </p:cNvPr>
            <p:cNvSpPr/>
            <p:nvPr/>
          </p:nvSpPr>
          <p:spPr>
            <a:xfrm>
              <a:off x="1625205" y="3344674"/>
              <a:ext cx="3086644" cy="3576740"/>
            </a:xfrm>
            <a:custGeom>
              <a:avLst/>
              <a:gdLst>
                <a:gd name="connsiteX0" fmla="*/ 4123457 w 4130484"/>
                <a:gd name="connsiteY0" fmla="*/ 1873213 h 4803502"/>
                <a:gd name="connsiteX1" fmla="*/ 3959087 w 4130484"/>
                <a:gd name="connsiteY1" fmla="*/ 1470037 h 4803502"/>
                <a:gd name="connsiteX2" fmla="*/ 3864484 w 4130484"/>
                <a:gd name="connsiteY2" fmla="*/ 1022228 h 4803502"/>
                <a:gd name="connsiteX3" fmla="*/ 3681802 w 4130484"/>
                <a:gd name="connsiteY3" fmla="*/ 425397 h 4803502"/>
                <a:gd name="connsiteX4" fmla="*/ 3438176 w 4130484"/>
                <a:gd name="connsiteY4" fmla="*/ 116675 h 4803502"/>
                <a:gd name="connsiteX5" fmla="*/ 2938765 w 4130484"/>
                <a:gd name="connsiteY5" fmla="*/ 12804 h 4803502"/>
                <a:gd name="connsiteX6" fmla="*/ 2621814 w 4130484"/>
                <a:gd name="connsiteY6" fmla="*/ 117491 h 4803502"/>
                <a:gd name="connsiteX7" fmla="*/ 1012001 w 4130484"/>
                <a:gd name="connsiteY7" fmla="*/ 448677 h 4803502"/>
                <a:gd name="connsiteX8" fmla="*/ 463361 w 4130484"/>
                <a:gd name="connsiteY8" fmla="*/ 567301 h 4803502"/>
                <a:gd name="connsiteX9" fmla="*/ 64336 w 4130484"/>
                <a:gd name="connsiteY9" fmla="*/ 2278021 h 4803502"/>
                <a:gd name="connsiteX10" fmla="*/ 42391 w 4130484"/>
                <a:gd name="connsiteY10" fmla="*/ 2360613 h 4803502"/>
                <a:gd name="connsiteX11" fmla="*/ 96662 w 4130484"/>
                <a:gd name="connsiteY11" fmla="*/ 2440240 h 4803502"/>
                <a:gd name="connsiteX12" fmla="*/ 404641 w 4130484"/>
                <a:gd name="connsiteY12" fmla="*/ 2860394 h 4803502"/>
                <a:gd name="connsiteX13" fmla="*/ 417838 w 4130484"/>
                <a:gd name="connsiteY13" fmla="*/ 2894277 h 4803502"/>
                <a:gd name="connsiteX14" fmla="*/ 374985 w 4130484"/>
                <a:gd name="connsiteY14" fmla="*/ 3123593 h 4803502"/>
                <a:gd name="connsiteX15" fmla="*/ 274895 w 4130484"/>
                <a:gd name="connsiteY15" fmla="*/ 3432611 h 4803502"/>
                <a:gd name="connsiteX16" fmla="*/ 185259 w 4130484"/>
                <a:gd name="connsiteY16" fmla="*/ 3667859 h 4803502"/>
                <a:gd name="connsiteX17" fmla="*/ 141220 w 4130484"/>
                <a:gd name="connsiteY17" fmla="*/ 3675051 h 4803502"/>
                <a:gd name="connsiteX18" fmla="*/ 22966 w 4130484"/>
                <a:gd name="connsiteY18" fmla="*/ 3554202 h 4803502"/>
                <a:gd name="connsiteX19" fmla="*/ 3689 w 4130484"/>
                <a:gd name="connsiteY19" fmla="*/ 3541004 h 4803502"/>
                <a:gd name="connsiteX20" fmla="*/ 6136 w 4130484"/>
                <a:gd name="connsiteY20" fmla="*/ 3556055 h 4803502"/>
                <a:gd name="connsiteX21" fmla="*/ 101777 w 4130484"/>
                <a:gd name="connsiteY21" fmla="*/ 3695069 h 4803502"/>
                <a:gd name="connsiteX22" fmla="*/ 270150 w 4130484"/>
                <a:gd name="connsiteY22" fmla="*/ 3837122 h 4803502"/>
                <a:gd name="connsiteX23" fmla="*/ 271707 w 4130484"/>
                <a:gd name="connsiteY23" fmla="*/ 3857510 h 4803502"/>
                <a:gd name="connsiteX24" fmla="*/ 222923 w 4130484"/>
                <a:gd name="connsiteY24" fmla="*/ 3943662 h 4803502"/>
                <a:gd name="connsiteX25" fmla="*/ 248724 w 4130484"/>
                <a:gd name="connsiteY25" fmla="*/ 4170309 h 4803502"/>
                <a:gd name="connsiteX26" fmla="*/ 241680 w 4130484"/>
                <a:gd name="connsiteY26" fmla="*/ 4195665 h 4803502"/>
                <a:gd name="connsiteX27" fmla="*/ 23485 w 4130484"/>
                <a:gd name="connsiteY27" fmla="*/ 4421349 h 4803502"/>
                <a:gd name="connsiteX28" fmla="*/ 18443 w 4130484"/>
                <a:gd name="connsiteY28" fmla="*/ 4457085 h 4803502"/>
                <a:gd name="connsiteX29" fmla="*/ 59665 w 4130484"/>
                <a:gd name="connsiteY29" fmla="*/ 4535304 h 4803502"/>
                <a:gd name="connsiteX30" fmla="*/ 68488 w 4130484"/>
                <a:gd name="connsiteY30" fmla="*/ 4568370 h 4803502"/>
                <a:gd name="connsiteX31" fmla="*/ 157605 w 4130484"/>
                <a:gd name="connsiteY31" fmla="*/ 4739635 h 4803502"/>
                <a:gd name="connsiteX32" fmla="*/ 196751 w 4130484"/>
                <a:gd name="connsiteY32" fmla="*/ 4802580 h 4803502"/>
                <a:gd name="connsiteX33" fmla="*/ 220847 w 4130484"/>
                <a:gd name="connsiteY33" fmla="*/ 4803470 h 4803502"/>
                <a:gd name="connsiteX34" fmla="*/ 2638793 w 4130484"/>
                <a:gd name="connsiteY34" fmla="*/ 4803470 h 4803502"/>
                <a:gd name="connsiteX35" fmla="*/ 2665557 w 4130484"/>
                <a:gd name="connsiteY35" fmla="*/ 4802506 h 4803502"/>
                <a:gd name="connsiteX36" fmla="*/ 2727168 w 4130484"/>
                <a:gd name="connsiteY36" fmla="*/ 4776927 h 4803502"/>
                <a:gd name="connsiteX37" fmla="*/ 2974575 w 4130484"/>
                <a:gd name="connsiteY37" fmla="*/ 4636728 h 4803502"/>
                <a:gd name="connsiteX38" fmla="*/ 3166970 w 4130484"/>
                <a:gd name="connsiteY38" fmla="*/ 4509503 h 4803502"/>
                <a:gd name="connsiteX39" fmla="*/ 3207969 w 4130484"/>
                <a:gd name="connsiteY39" fmla="*/ 4453675 h 4803502"/>
                <a:gd name="connsiteX40" fmla="*/ 3218275 w 4130484"/>
                <a:gd name="connsiteY40" fmla="*/ 4390655 h 4803502"/>
                <a:gd name="connsiteX41" fmla="*/ 3198183 w 4130484"/>
                <a:gd name="connsiteY41" fmla="*/ 4103064 h 4803502"/>
                <a:gd name="connsiteX42" fmla="*/ 3212937 w 4130484"/>
                <a:gd name="connsiteY42" fmla="*/ 4056726 h 4803502"/>
                <a:gd name="connsiteX43" fmla="*/ 3403107 w 4130484"/>
                <a:gd name="connsiteY43" fmla="*/ 3702853 h 4803502"/>
                <a:gd name="connsiteX44" fmla="*/ 3428834 w 4130484"/>
                <a:gd name="connsiteY44" fmla="*/ 3379156 h 4803502"/>
                <a:gd name="connsiteX45" fmla="*/ 3439881 w 4130484"/>
                <a:gd name="connsiteY45" fmla="*/ 3347127 h 4803502"/>
                <a:gd name="connsiteX46" fmla="*/ 3568367 w 4130484"/>
                <a:gd name="connsiteY46" fmla="*/ 3182239 h 4803502"/>
                <a:gd name="connsiteX47" fmla="*/ 3821705 w 4130484"/>
                <a:gd name="connsiteY47" fmla="*/ 2657398 h 4803502"/>
                <a:gd name="connsiteX48" fmla="*/ 3916086 w 4130484"/>
                <a:gd name="connsiteY48" fmla="*/ 2193649 h 4803502"/>
                <a:gd name="connsiteX49" fmla="*/ 3945668 w 4130484"/>
                <a:gd name="connsiteY49" fmla="*/ 2135226 h 4803502"/>
                <a:gd name="connsiteX50" fmla="*/ 4121603 w 4130484"/>
                <a:gd name="connsiteY50" fmla="*/ 1915399 h 4803502"/>
                <a:gd name="connsiteX51" fmla="*/ 4123457 w 4130484"/>
                <a:gd name="connsiteY51" fmla="*/ 1873213 h 4803502"/>
                <a:gd name="connsiteX0" fmla="*/ 4123457 w 4130484"/>
                <a:gd name="connsiteY0" fmla="*/ 1873213 h 4803471"/>
                <a:gd name="connsiteX1" fmla="*/ 3959087 w 4130484"/>
                <a:gd name="connsiteY1" fmla="*/ 1470037 h 4803471"/>
                <a:gd name="connsiteX2" fmla="*/ 3864484 w 4130484"/>
                <a:gd name="connsiteY2" fmla="*/ 1022228 h 4803471"/>
                <a:gd name="connsiteX3" fmla="*/ 3681802 w 4130484"/>
                <a:gd name="connsiteY3" fmla="*/ 425397 h 4803471"/>
                <a:gd name="connsiteX4" fmla="*/ 3438176 w 4130484"/>
                <a:gd name="connsiteY4" fmla="*/ 116675 h 4803471"/>
                <a:gd name="connsiteX5" fmla="*/ 2938765 w 4130484"/>
                <a:gd name="connsiteY5" fmla="*/ 12804 h 4803471"/>
                <a:gd name="connsiteX6" fmla="*/ 2621814 w 4130484"/>
                <a:gd name="connsiteY6" fmla="*/ 117491 h 4803471"/>
                <a:gd name="connsiteX7" fmla="*/ 1012001 w 4130484"/>
                <a:gd name="connsiteY7" fmla="*/ 448677 h 4803471"/>
                <a:gd name="connsiteX8" fmla="*/ 463361 w 4130484"/>
                <a:gd name="connsiteY8" fmla="*/ 567301 h 4803471"/>
                <a:gd name="connsiteX9" fmla="*/ 64336 w 4130484"/>
                <a:gd name="connsiteY9" fmla="*/ 2278021 h 4803471"/>
                <a:gd name="connsiteX10" fmla="*/ 42391 w 4130484"/>
                <a:gd name="connsiteY10" fmla="*/ 2360613 h 4803471"/>
                <a:gd name="connsiteX11" fmla="*/ 30046 w 4130484"/>
                <a:gd name="connsiteY11" fmla="*/ 2546822 h 4803471"/>
                <a:gd name="connsiteX12" fmla="*/ 404641 w 4130484"/>
                <a:gd name="connsiteY12" fmla="*/ 2860394 h 4803471"/>
                <a:gd name="connsiteX13" fmla="*/ 417838 w 4130484"/>
                <a:gd name="connsiteY13" fmla="*/ 2894277 h 4803471"/>
                <a:gd name="connsiteX14" fmla="*/ 374985 w 4130484"/>
                <a:gd name="connsiteY14" fmla="*/ 3123593 h 4803471"/>
                <a:gd name="connsiteX15" fmla="*/ 274895 w 4130484"/>
                <a:gd name="connsiteY15" fmla="*/ 3432611 h 4803471"/>
                <a:gd name="connsiteX16" fmla="*/ 185259 w 4130484"/>
                <a:gd name="connsiteY16" fmla="*/ 3667859 h 4803471"/>
                <a:gd name="connsiteX17" fmla="*/ 141220 w 4130484"/>
                <a:gd name="connsiteY17" fmla="*/ 3675051 h 4803471"/>
                <a:gd name="connsiteX18" fmla="*/ 22966 w 4130484"/>
                <a:gd name="connsiteY18" fmla="*/ 3554202 h 4803471"/>
                <a:gd name="connsiteX19" fmla="*/ 3689 w 4130484"/>
                <a:gd name="connsiteY19" fmla="*/ 3541004 h 4803471"/>
                <a:gd name="connsiteX20" fmla="*/ 6136 w 4130484"/>
                <a:gd name="connsiteY20" fmla="*/ 3556055 h 4803471"/>
                <a:gd name="connsiteX21" fmla="*/ 101777 w 4130484"/>
                <a:gd name="connsiteY21" fmla="*/ 3695069 h 4803471"/>
                <a:gd name="connsiteX22" fmla="*/ 270150 w 4130484"/>
                <a:gd name="connsiteY22" fmla="*/ 3837122 h 4803471"/>
                <a:gd name="connsiteX23" fmla="*/ 271707 w 4130484"/>
                <a:gd name="connsiteY23" fmla="*/ 3857510 h 4803471"/>
                <a:gd name="connsiteX24" fmla="*/ 222923 w 4130484"/>
                <a:gd name="connsiteY24" fmla="*/ 3943662 h 4803471"/>
                <a:gd name="connsiteX25" fmla="*/ 248724 w 4130484"/>
                <a:gd name="connsiteY25" fmla="*/ 4170309 h 4803471"/>
                <a:gd name="connsiteX26" fmla="*/ 241680 w 4130484"/>
                <a:gd name="connsiteY26" fmla="*/ 4195665 h 4803471"/>
                <a:gd name="connsiteX27" fmla="*/ 23485 w 4130484"/>
                <a:gd name="connsiteY27" fmla="*/ 4421349 h 4803471"/>
                <a:gd name="connsiteX28" fmla="*/ 18443 w 4130484"/>
                <a:gd name="connsiteY28" fmla="*/ 4457085 h 4803471"/>
                <a:gd name="connsiteX29" fmla="*/ 59665 w 4130484"/>
                <a:gd name="connsiteY29" fmla="*/ 4535304 h 4803471"/>
                <a:gd name="connsiteX30" fmla="*/ 68488 w 4130484"/>
                <a:gd name="connsiteY30" fmla="*/ 4568370 h 4803471"/>
                <a:gd name="connsiteX31" fmla="*/ 157605 w 4130484"/>
                <a:gd name="connsiteY31" fmla="*/ 4739635 h 4803471"/>
                <a:gd name="connsiteX32" fmla="*/ 196751 w 4130484"/>
                <a:gd name="connsiteY32" fmla="*/ 4802580 h 4803471"/>
                <a:gd name="connsiteX33" fmla="*/ 220847 w 4130484"/>
                <a:gd name="connsiteY33" fmla="*/ 4803470 h 4803471"/>
                <a:gd name="connsiteX34" fmla="*/ 2638793 w 4130484"/>
                <a:gd name="connsiteY34" fmla="*/ 4803470 h 4803471"/>
                <a:gd name="connsiteX35" fmla="*/ 2665557 w 4130484"/>
                <a:gd name="connsiteY35" fmla="*/ 4802506 h 4803471"/>
                <a:gd name="connsiteX36" fmla="*/ 2727168 w 4130484"/>
                <a:gd name="connsiteY36" fmla="*/ 4776927 h 4803471"/>
                <a:gd name="connsiteX37" fmla="*/ 2974575 w 4130484"/>
                <a:gd name="connsiteY37" fmla="*/ 4636728 h 4803471"/>
                <a:gd name="connsiteX38" fmla="*/ 3166970 w 4130484"/>
                <a:gd name="connsiteY38" fmla="*/ 4509503 h 4803471"/>
                <a:gd name="connsiteX39" fmla="*/ 3207969 w 4130484"/>
                <a:gd name="connsiteY39" fmla="*/ 4453675 h 4803471"/>
                <a:gd name="connsiteX40" fmla="*/ 3218275 w 4130484"/>
                <a:gd name="connsiteY40" fmla="*/ 4390655 h 4803471"/>
                <a:gd name="connsiteX41" fmla="*/ 3198183 w 4130484"/>
                <a:gd name="connsiteY41" fmla="*/ 4103064 h 4803471"/>
                <a:gd name="connsiteX42" fmla="*/ 3212937 w 4130484"/>
                <a:gd name="connsiteY42" fmla="*/ 4056726 h 4803471"/>
                <a:gd name="connsiteX43" fmla="*/ 3403107 w 4130484"/>
                <a:gd name="connsiteY43" fmla="*/ 3702853 h 4803471"/>
                <a:gd name="connsiteX44" fmla="*/ 3428834 w 4130484"/>
                <a:gd name="connsiteY44" fmla="*/ 3379156 h 4803471"/>
                <a:gd name="connsiteX45" fmla="*/ 3439881 w 4130484"/>
                <a:gd name="connsiteY45" fmla="*/ 3347127 h 4803471"/>
                <a:gd name="connsiteX46" fmla="*/ 3568367 w 4130484"/>
                <a:gd name="connsiteY46" fmla="*/ 3182239 h 4803471"/>
                <a:gd name="connsiteX47" fmla="*/ 3821705 w 4130484"/>
                <a:gd name="connsiteY47" fmla="*/ 2657398 h 4803471"/>
                <a:gd name="connsiteX48" fmla="*/ 3916086 w 4130484"/>
                <a:gd name="connsiteY48" fmla="*/ 2193649 h 4803471"/>
                <a:gd name="connsiteX49" fmla="*/ 3945668 w 4130484"/>
                <a:gd name="connsiteY49" fmla="*/ 2135226 h 4803471"/>
                <a:gd name="connsiteX50" fmla="*/ 4121603 w 4130484"/>
                <a:gd name="connsiteY50" fmla="*/ 1915399 h 4803471"/>
                <a:gd name="connsiteX51" fmla="*/ 4123457 w 4130484"/>
                <a:gd name="connsiteY51" fmla="*/ 1873213 h 4803471"/>
                <a:gd name="connsiteX0" fmla="*/ 4174328 w 4181355"/>
                <a:gd name="connsiteY0" fmla="*/ 1873213 h 4803471"/>
                <a:gd name="connsiteX1" fmla="*/ 4009958 w 4181355"/>
                <a:gd name="connsiteY1" fmla="*/ 1470037 h 4803471"/>
                <a:gd name="connsiteX2" fmla="*/ 3915355 w 4181355"/>
                <a:gd name="connsiteY2" fmla="*/ 1022228 h 4803471"/>
                <a:gd name="connsiteX3" fmla="*/ 3732673 w 4181355"/>
                <a:gd name="connsiteY3" fmla="*/ 425397 h 4803471"/>
                <a:gd name="connsiteX4" fmla="*/ 3489047 w 4181355"/>
                <a:gd name="connsiteY4" fmla="*/ 116675 h 4803471"/>
                <a:gd name="connsiteX5" fmla="*/ 2989636 w 4181355"/>
                <a:gd name="connsiteY5" fmla="*/ 12804 h 4803471"/>
                <a:gd name="connsiteX6" fmla="*/ 2672685 w 4181355"/>
                <a:gd name="connsiteY6" fmla="*/ 117491 h 4803471"/>
                <a:gd name="connsiteX7" fmla="*/ 1062872 w 4181355"/>
                <a:gd name="connsiteY7" fmla="*/ 448677 h 4803471"/>
                <a:gd name="connsiteX8" fmla="*/ 514232 w 4181355"/>
                <a:gd name="connsiteY8" fmla="*/ 567301 h 4803471"/>
                <a:gd name="connsiteX9" fmla="*/ 115207 w 4181355"/>
                <a:gd name="connsiteY9" fmla="*/ 2278021 h 4803471"/>
                <a:gd name="connsiteX10" fmla="*/ 0 w 4181355"/>
                <a:gd name="connsiteY10" fmla="*/ 2467196 h 4803471"/>
                <a:gd name="connsiteX11" fmla="*/ 80917 w 4181355"/>
                <a:gd name="connsiteY11" fmla="*/ 2546822 h 4803471"/>
                <a:gd name="connsiteX12" fmla="*/ 455512 w 4181355"/>
                <a:gd name="connsiteY12" fmla="*/ 2860394 h 4803471"/>
                <a:gd name="connsiteX13" fmla="*/ 468709 w 4181355"/>
                <a:gd name="connsiteY13" fmla="*/ 2894277 h 4803471"/>
                <a:gd name="connsiteX14" fmla="*/ 425856 w 4181355"/>
                <a:gd name="connsiteY14" fmla="*/ 3123593 h 4803471"/>
                <a:gd name="connsiteX15" fmla="*/ 325766 w 4181355"/>
                <a:gd name="connsiteY15" fmla="*/ 3432611 h 4803471"/>
                <a:gd name="connsiteX16" fmla="*/ 236130 w 4181355"/>
                <a:gd name="connsiteY16" fmla="*/ 3667859 h 4803471"/>
                <a:gd name="connsiteX17" fmla="*/ 192091 w 4181355"/>
                <a:gd name="connsiteY17" fmla="*/ 3675051 h 4803471"/>
                <a:gd name="connsiteX18" fmla="*/ 73837 w 4181355"/>
                <a:gd name="connsiteY18" fmla="*/ 3554202 h 4803471"/>
                <a:gd name="connsiteX19" fmla="*/ 54560 w 4181355"/>
                <a:gd name="connsiteY19" fmla="*/ 3541004 h 4803471"/>
                <a:gd name="connsiteX20" fmla="*/ 57007 w 4181355"/>
                <a:gd name="connsiteY20" fmla="*/ 3556055 h 4803471"/>
                <a:gd name="connsiteX21" fmla="*/ 152648 w 4181355"/>
                <a:gd name="connsiteY21" fmla="*/ 3695069 h 4803471"/>
                <a:gd name="connsiteX22" fmla="*/ 321021 w 4181355"/>
                <a:gd name="connsiteY22" fmla="*/ 3837122 h 4803471"/>
                <a:gd name="connsiteX23" fmla="*/ 322578 w 4181355"/>
                <a:gd name="connsiteY23" fmla="*/ 3857510 h 4803471"/>
                <a:gd name="connsiteX24" fmla="*/ 273794 w 4181355"/>
                <a:gd name="connsiteY24" fmla="*/ 3943662 h 4803471"/>
                <a:gd name="connsiteX25" fmla="*/ 299595 w 4181355"/>
                <a:gd name="connsiteY25" fmla="*/ 4170309 h 4803471"/>
                <a:gd name="connsiteX26" fmla="*/ 292551 w 4181355"/>
                <a:gd name="connsiteY26" fmla="*/ 4195665 h 4803471"/>
                <a:gd name="connsiteX27" fmla="*/ 74356 w 4181355"/>
                <a:gd name="connsiteY27" fmla="*/ 4421349 h 4803471"/>
                <a:gd name="connsiteX28" fmla="*/ 69314 w 4181355"/>
                <a:gd name="connsiteY28" fmla="*/ 4457085 h 4803471"/>
                <a:gd name="connsiteX29" fmla="*/ 110536 w 4181355"/>
                <a:gd name="connsiteY29" fmla="*/ 4535304 h 4803471"/>
                <a:gd name="connsiteX30" fmla="*/ 119359 w 4181355"/>
                <a:gd name="connsiteY30" fmla="*/ 4568370 h 4803471"/>
                <a:gd name="connsiteX31" fmla="*/ 208476 w 4181355"/>
                <a:gd name="connsiteY31" fmla="*/ 4739635 h 4803471"/>
                <a:gd name="connsiteX32" fmla="*/ 247622 w 4181355"/>
                <a:gd name="connsiteY32" fmla="*/ 4802580 h 4803471"/>
                <a:gd name="connsiteX33" fmla="*/ 271718 w 4181355"/>
                <a:gd name="connsiteY33" fmla="*/ 4803470 h 4803471"/>
                <a:gd name="connsiteX34" fmla="*/ 2689664 w 4181355"/>
                <a:gd name="connsiteY34" fmla="*/ 4803470 h 4803471"/>
                <a:gd name="connsiteX35" fmla="*/ 2716428 w 4181355"/>
                <a:gd name="connsiteY35" fmla="*/ 4802506 h 4803471"/>
                <a:gd name="connsiteX36" fmla="*/ 2778039 w 4181355"/>
                <a:gd name="connsiteY36" fmla="*/ 4776927 h 4803471"/>
                <a:gd name="connsiteX37" fmla="*/ 3025446 w 4181355"/>
                <a:gd name="connsiteY37" fmla="*/ 4636728 h 4803471"/>
                <a:gd name="connsiteX38" fmla="*/ 3217841 w 4181355"/>
                <a:gd name="connsiteY38" fmla="*/ 4509503 h 4803471"/>
                <a:gd name="connsiteX39" fmla="*/ 3258840 w 4181355"/>
                <a:gd name="connsiteY39" fmla="*/ 4453675 h 4803471"/>
                <a:gd name="connsiteX40" fmla="*/ 3269146 w 4181355"/>
                <a:gd name="connsiteY40" fmla="*/ 4390655 h 4803471"/>
                <a:gd name="connsiteX41" fmla="*/ 3249054 w 4181355"/>
                <a:gd name="connsiteY41" fmla="*/ 4103064 h 4803471"/>
                <a:gd name="connsiteX42" fmla="*/ 3263808 w 4181355"/>
                <a:gd name="connsiteY42" fmla="*/ 4056726 h 4803471"/>
                <a:gd name="connsiteX43" fmla="*/ 3453978 w 4181355"/>
                <a:gd name="connsiteY43" fmla="*/ 3702853 h 4803471"/>
                <a:gd name="connsiteX44" fmla="*/ 3479705 w 4181355"/>
                <a:gd name="connsiteY44" fmla="*/ 3379156 h 4803471"/>
                <a:gd name="connsiteX45" fmla="*/ 3490752 w 4181355"/>
                <a:gd name="connsiteY45" fmla="*/ 3347127 h 4803471"/>
                <a:gd name="connsiteX46" fmla="*/ 3619238 w 4181355"/>
                <a:gd name="connsiteY46" fmla="*/ 3182239 h 4803471"/>
                <a:gd name="connsiteX47" fmla="*/ 3872576 w 4181355"/>
                <a:gd name="connsiteY47" fmla="*/ 2657398 h 4803471"/>
                <a:gd name="connsiteX48" fmla="*/ 3966957 w 4181355"/>
                <a:gd name="connsiteY48" fmla="*/ 2193649 h 4803471"/>
                <a:gd name="connsiteX49" fmla="*/ 3996539 w 4181355"/>
                <a:gd name="connsiteY49" fmla="*/ 2135226 h 4803471"/>
                <a:gd name="connsiteX50" fmla="*/ 4172474 w 4181355"/>
                <a:gd name="connsiteY50" fmla="*/ 1915399 h 4803471"/>
                <a:gd name="connsiteX51" fmla="*/ 4174328 w 4181355"/>
                <a:gd name="connsiteY51" fmla="*/ 1873213 h 4803471"/>
                <a:gd name="connsiteX0" fmla="*/ 4174328 w 4181355"/>
                <a:gd name="connsiteY0" fmla="*/ 1873213 h 4803471"/>
                <a:gd name="connsiteX1" fmla="*/ 4009958 w 4181355"/>
                <a:gd name="connsiteY1" fmla="*/ 1470037 h 4803471"/>
                <a:gd name="connsiteX2" fmla="*/ 3915355 w 4181355"/>
                <a:gd name="connsiteY2" fmla="*/ 1022228 h 4803471"/>
                <a:gd name="connsiteX3" fmla="*/ 3732673 w 4181355"/>
                <a:gd name="connsiteY3" fmla="*/ 425397 h 4803471"/>
                <a:gd name="connsiteX4" fmla="*/ 3489047 w 4181355"/>
                <a:gd name="connsiteY4" fmla="*/ 116675 h 4803471"/>
                <a:gd name="connsiteX5" fmla="*/ 2989636 w 4181355"/>
                <a:gd name="connsiteY5" fmla="*/ 12804 h 4803471"/>
                <a:gd name="connsiteX6" fmla="*/ 2672685 w 4181355"/>
                <a:gd name="connsiteY6" fmla="*/ 117491 h 4803471"/>
                <a:gd name="connsiteX7" fmla="*/ 1062872 w 4181355"/>
                <a:gd name="connsiteY7" fmla="*/ 448677 h 4803471"/>
                <a:gd name="connsiteX8" fmla="*/ 514232 w 4181355"/>
                <a:gd name="connsiteY8" fmla="*/ 567301 h 4803471"/>
                <a:gd name="connsiteX9" fmla="*/ 115207 w 4181355"/>
                <a:gd name="connsiteY9" fmla="*/ 2278021 h 4803471"/>
                <a:gd name="connsiteX10" fmla="*/ 0 w 4181355"/>
                <a:gd name="connsiteY10" fmla="*/ 2467196 h 4803471"/>
                <a:gd name="connsiteX11" fmla="*/ 80917 w 4181355"/>
                <a:gd name="connsiteY11" fmla="*/ 2586793 h 4803471"/>
                <a:gd name="connsiteX12" fmla="*/ 455512 w 4181355"/>
                <a:gd name="connsiteY12" fmla="*/ 2860394 h 4803471"/>
                <a:gd name="connsiteX13" fmla="*/ 468709 w 4181355"/>
                <a:gd name="connsiteY13" fmla="*/ 2894277 h 4803471"/>
                <a:gd name="connsiteX14" fmla="*/ 425856 w 4181355"/>
                <a:gd name="connsiteY14" fmla="*/ 3123593 h 4803471"/>
                <a:gd name="connsiteX15" fmla="*/ 325766 w 4181355"/>
                <a:gd name="connsiteY15" fmla="*/ 3432611 h 4803471"/>
                <a:gd name="connsiteX16" fmla="*/ 236130 w 4181355"/>
                <a:gd name="connsiteY16" fmla="*/ 3667859 h 4803471"/>
                <a:gd name="connsiteX17" fmla="*/ 192091 w 4181355"/>
                <a:gd name="connsiteY17" fmla="*/ 3675051 h 4803471"/>
                <a:gd name="connsiteX18" fmla="*/ 73837 w 4181355"/>
                <a:gd name="connsiteY18" fmla="*/ 3554202 h 4803471"/>
                <a:gd name="connsiteX19" fmla="*/ 54560 w 4181355"/>
                <a:gd name="connsiteY19" fmla="*/ 3541004 h 4803471"/>
                <a:gd name="connsiteX20" fmla="*/ 57007 w 4181355"/>
                <a:gd name="connsiteY20" fmla="*/ 3556055 h 4803471"/>
                <a:gd name="connsiteX21" fmla="*/ 152648 w 4181355"/>
                <a:gd name="connsiteY21" fmla="*/ 3695069 h 4803471"/>
                <a:gd name="connsiteX22" fmla="*/ 321021 w 4181355"/>
                <a:gd name="connsiteY22" fmla="*/ 3837122 h 4803471"/>
                <a:gd name="connsiteX23" fmla="*/ 322578 w 4181355"/>
                <a:gd name="connsiteY23" fmla="*/ 3857510 h 4803471"/>
                <a:gd name="connsiteX24" fmla="*/ 273794 w 4181355"/>
                <a:gd name="connsiteY24" fmla="*/ 3943662 h 4803471"/>
                <a:gd name="connsiteX25" fmla="*/ 299595 w 4181355"/>
                <a:gd name="connsiteY25" fmla="*/ 4170309 h 4803471"/>
                <a:gd name="connsiteX26" fmla="*/ 292551 w 4181355"/>
                <a:gd name="connsiteY26" fmla="*/ 4195665 h 4803471"/>
                <a:gd name="connsiteX27" fmla="*/ 74356 w 4181355"/>
                <a:gd name="connsiteY27" fmla="*/ 4421349 h 4803471"/>
                <a:gd name="connsiteX28" fmla="*/ 69314 w 4181355"/>
                <a:gd name="connsiteY28" fmla="*/ 4457085 h 4803471"/>
                <a:gd name="connsiteX29" fmla="*/ 110536 w 4181355"/>
                <a:gd name="connsiteY29" fmla="*/ 4535304 h 4803471"/>
                <a:gd name="connsiteX30" fmla="*/ 119359 w 4181355"/>
                <a:gd name="connsiteY30" fmla="*/ 4568370 h 4803471"/>
                <a:gd name="connsiteX31" fmla="*/ 208476 w 4181355"/>
                <a:gd name="connsiteY31" fmla="*/ 4739635 h 4803471"/>
                <a:gd name="connsiteX32" fmla="*/ 247622 w 4181355"/>
                <a:gd name="connsiteY32" fmla="*/ 4802580 h 4803471"/>
                <a:gd name="connsiteX33" fmla="*/ 271718 w 4181355"/>
                <a:gd name="connsiteY33" fmla="*/ 4803470 h 4803471"/>
                <a:gd name="connsiteX34" fmla="*/ 2689664 w 4181355"/>
                <a:gd name="connsiteY34" fmla="*/ 4803470 h 4803471"/>
                <a:gd name="connsiteX35" fmla="*/ 2716428 w 4181355"/>
                <a:gd name="connsiteY35" fmla="*/ 4802506 h 4803471"/>
                <a:gd name="connsiteX36" fmla="*/ 2778039 w 4181355"/>
                <a:gd name="connsiteY36" fmla="*/ 4776927 h 4803471"/>
                <a:gd name="connsiteX37" fmla="*/ 3025446 w 4181355"/>
                <a:gd name="connsiteY37" fmla="*/ 4636728 h 4803471"/>
                <a:gd name="connsiteX38" fmla="*/ 3217841 w 4181355"/>
                <a:gd name="connsiteY38" fmla="*/ 4509503 h 4803471"/>
                <a:gd name="connsiteX39" fmla="*/ 3258840 w 4181355"/>
                <a:gd name="connsiteY39" fmla="*/ 4453675 h 4803471"/>
                <a:gd name="connsiteX40" fmla="*/ 3269146 w 4181355"/>
                <a:gd name="connsiteY40" fmla="*/ 4390655 h 4803471"/>
                <a:gd name="connsiteX41" fmla="*/ 3249054 w 4181355"/>
                <a:gd name="connsiteY41" fmla="*/ 4103064 h 4803471"/>
                <a:gd name="connsiteX42" fmla="*/ 3263808 w 4181355"/>
                <a:gd name="connsiteY42" fmla="*/ 4056726 h 4803471"/>
                <a:gd name="connsiteX43" fmla="*/ 3453978 w 4181355"/>
                <a:gd name="connsiteY43" fmla="*/ 3702853 h 4803471"/>
                <a:gd name="connsiteX44" fmla="*/ 3479705 w 4181355"/>
                <a:gd name="connsiteY44" fmla="*/ 3379156 h 4803471"/>
                <a:gd name="connsiteX45" fmla="*/ 3490752 w 4181355"/>
                <a:gd name="connsiteY45" fmla="*/ 3347127 h 4803471"/>
                <a:gd name="connsiteX46" fmla="*/ 3619238 w 4181355"/>
                <a:gd name="connsiteY46" fmla="*/ 3182239 h 4803471"/>
                <a:gd name="connsiteX47" fmla="*/ 3872576 w 4181355"/>
                <a:gd name="connsiteY47" fmla="*/ 2657398 h 4803471"/>
                <a:gd name="connsiteX48" fmla="*/ 3966957 w 4181355"/>
                <a:gd name="connsiteY48" fmla="*/ 2193649 h 4803471"/>
                <a:gd name="connsiteX49" fmla="*/ 3996539 w 4181355"/>
                <a:gd name="connsiteY49" fmla="*/ 2135226 h 4803471"/>
                <a:gd name="connsiteX50" fmla="*/ 4172474 w 4181355"/>
                <a:gd name="connsiteY50" fmla="*/ 1915399 h 4803471"/>
                <a:gd name="connsiteX51" fmla="*/ 4174328 w 4181355"/>
                <a:gd name="connsiteY51" fmla="*/ 1873213 h 4803471"/>
                <a:gd name="connsiteX0" fmla="*/ 4200975 w 4208002"/>
                <a:gd name="connsiteY0" fmla="*/ 1873213 h 4803471"/>
                <a:gd name="connsiteX1" fmla="*/ 4036605 w 4208002"/>
                <a:gd name="connsiteY1" fmla="*/ 1470037 h 4803471"/>
                <a:gd name="connsiteX2" fmla="*/ 3942002 w 4208002"/>
                <a:gd name="connsiteY2" fmla="*/ 1022228 h 4803471"/>
                <a:gd name="connsiteX3" fmla="*/ 3759320 w 4208002"/>
                <a:gd name="connsiteY3" fmla="*/ 425397 h 4803471"/>
                <a:gd name="connsiteX4" fmla="*/ 3515694 w 4208002"/>
                <a:gd name="connsiteY4" fmla="*/ 116675 h 4803471"/>
                <a:gd name="connsiteX5" fmla="*/ 3016283 w 4208002"/>
                <a:gd name="connsiteY5" fmla="*/ 12804 h 4803471"/>
                <a:gd name="connsiteX6" fmla="*/ 2699332 w 4208002"/>
                <a:gd name="connsiteY6" fmla="*/ 117491 h 4803471"/>
                <a:gd name="connsiteX7" fmla="*/ 1089519 w 4208002"/>
                <a:gd name="connsiteY7" fmla="*/ 448677 h 4803471"/>
                <a:gd name="connsiteX8" fmla="*/ 540879 w 4208002"/>
                <a:gd name="connsiteY8" fmla="*/ 567301 h 4803471"/>
                <a:gd name="connsiteX9" fmla="*/ 141854 w 4208002"/>
                <a:gd name="connsiteY9" fmla="*/ 2278021 h 4803471"/>
                <a:gd name="connsiteX10" fmla="*/ 0 w 4208002"/>
                <a:gd name="connsiteY10" fmla="*/ 2480520 h 4803471"/>
                <a:gd name="connsiteX11" fmla="*/ 107564 w 4208002"/>
                <a:gd name="connsiteY11" fmla="*/ 2586793 h 4803471"/>
                <a:gd name="connsiteX12" fmla="*/ 482159 w 4208002"/>
                <a:gd name="connsiteY12" fmla="*/ 2860394 h 4803471"/>
                <a:gd name="connsiteX13" fmla="*/ 495356 w 4208002"/>
                <a:gd name="connsiteY13" fmla="*/ 2894277 h 4803471"/>
                <a:gd name="connsiteX14" fmla="*/ 452503 w 4208002"/>
                <a:gd name="connsiteY14" fmla="*/ 3123593 h 4803471"/>
                <a:gd name="connsiteX15" fmla="*/ 352413 w 4208002"/>
                <a:gd name="connsiteY15" fmla="*/ 3432611 h 4803471"/>
                <a:gd name="connsiteX16" fmla="*/ 262777 w 4208002"/>
                <a:gd name="connsiteY16" fmla="*/ 3667859 h 4803471"/>
                <a:gd name="connsiteX17" fmla="*/ 218738 w 4208002"/>
                <a:gd name="connsiteY17" fmla="*/ 3675051 h 4803471"/>
                <a:gd name="connsiteX18" fmla="*/ 100484 w 4208002"/>
                <a:gd name="connsiteY18" fmla="*/ 3554202 h 4803471"/>
                <a:gd name="connsiteX19" fmla="*/ 81207 w 4208002"/>
                <a:gd name="connsiteY19" fmla="*/ 3541004 h 4803471"/>
                <a:gd name="connsiteX20" fmla="*/ 83654 w 4208002"/>
                <a:gd name="connsiteY20" fmla="*/ 3556055 h 4803471"/>
                <a:gd name="connsiteX21" fmla="*/ 179295 w 4208002"/>
                <a:gd name="connsiteY21" fmla="*/ 3695069 h 4803471"/>
                <a:gd name="connsiteX22" fmla="*/ 347668 w 4208002"/>
                <a:gd name="connsiteY22" fmla="*/ 3837122 h 4803471"/>
                <a:gd name="connsiteX23" fmla="*/ 349225 w 4208002"/>
                <a:gd name="connsiteY23" fmla="*/ 3857510 h 4803471"/>
                <a:gd name="connsiteX24" fmla="*/ 300441 w 4208002"/>
                <a:gd name="connsiteY24" fmla="*/ 3943662 h 4803471"/>
                <a:gd name="connsiteX25" fmla="*/ 326242 w 4208002"/>
                <a:gd name="connsiteY25" fmla="*/ 4170309 h 4803471"/>
                <a:gd name="connsiteX26" fmla="*/ 319198 w 4208002"/>
                <a:gd name="connsiteY26" fmla="*/ 4195665 h 4803471"/>
                <a:gd name="connsiteX27" fmla="*/ 101003 w 4208002"/>
                <a:gd name="connsiteY27" fmla="*/ 4421349 h 4803471"/>
                <a:gd name="connsiteX28" fmla="*/ 95961 w 4208002"/>
                <a:gd name="connsiteY28" fmla="*/ 4457085 h 4803471"/>
                <a:gd name="connsiteX29" fmla="*/ 137183 w 4208002"/>
                <a:gd name="connsiteY29" fmla="*/ 4535304 h 4803471"/>
                <a:gd name="connsiteX30" fmla="*/ 146006 w 4208002"/>
                <a:gd name="connsiteY30" fmla="*/ 4568370 h 4803471"/>
                <a:gd name="connsiteX31" fmla="*/ 235123 w 4208002"/>
                <a:gd name="connsiteY31" fmla="*/ 4739635 h 4803471"/>
                <a:gd name="connsiteX32" fmla="*/ 274269 w 4208002"/>
                <a:gd name="connsiteY32" fmla="*/ 4802580 h 4803471"/>
                <a:gd name="connsiteX33" fmla="*/ 298365 w 4208002"/>
                <a:gd name="connsiteY33" fmla="*/ 4803470 h 4803471"/>
                <a:gd name="connsiteX34" fmla="*/ 2716311 w 4208002"/>
                <a:gd name="connsiteY34" fmla="*/ 4803470 h 4803471"/>
                <a:gd name="connsiteX35" fmla="*/ 2743075 w 4208002"/>
                <a:gd name="connsiteY35" fmla="*/ 4802506 h 4803471"/>
                <a:gd name="connsiteX36" fmla="*/ 2804686 w 4208002"/>
                <a:gd name="connsiteY36" fmla="*/ 4776927 h 4803471"/>
                <a:gd name="connsiteX37" fmla="*/ 3052093 w 4208002"/>
                <a:gd name="connsiteY37" fmla="*/ 4636728 h 4803471"/>
                <a:gd name="connsiteX38" fmla="*/ 3244488 w 4208002"/>
                <a:gd name="connsiteY38" fmla="*/ 4509503 h 4803471"/>
                <a:gd name="connsiteX39" fmla="*/ 3285487 w 4208002"/>
                <a:gd name="connsiteY39" fmla="*/ 4453675 h 4803471"/>
                <a:gd name="connsiteX40" fmla="*/ 3295793 w 4208002"/>
                <a:gd name="connsiteY40" fmla="*/ 4390655 h 4803471"/>
                <a:gd name="connsiteX41" fmla="*/ 3275701 w 4208002"/>
                <a:gd name="connsiteY41" fmla="*/ 4103064 h 4803471"/>
                <a:gd name="connsiteX42" fmla="*/ 3290455 w 4208002"/>
                <a:gd name="connsiteY42" fmla="*/ 4056726 h 4803471"/>
                <a:gd name="connsiteX43" fmla="*/ 3480625 w 4208002"/>
                <a:gd name="connsiteY43" fmla="*/ 3702853 h 4803471"/>
                <a:gd name="connsiteX44" fmla="*/ 3506352 w 4208002"/>
                <a:gd name="connsiteY44" fmla="*/ 3379156 h 4803471"/>
                <a:gd name="connsiteX45" fmla="*/ 3517399 w 4208002"/>
                <a:gd name="connsiteY45" fmla="*/ 3347127 h 4803471"/>
                <a:gd name="connsiteX46" fmla="*/ 3645885 w 4208002"/>
                <a:gd name="connsiteY46" fmla="*/ 3182239 h 4803471"/>
                <a:gd name="connsiteX47" fmla="*/ 3899223 w 4208002"/>
                <a:gd name="connsiteY47" fmla="*/ 2657398 h 4803471"/>
                <a:gd name="connsiteX48" fmla="*/ 3993604 w 4208002"/>
                <a:gd name="connsiteY48" fmla="*/ 2193649 h 4803471"/>
                <a:gd name="connsiteX49" fmla="*/ 4023186 w 4208002"/>
                <a:gd name="connsiteY49" fmla="*/ 2135226 h 4803471"/>
                <a:gd name="connsiteX50" fmla="*/ 4199121 w 4208002"/>
                <a:gd name="connsiteY50" fmla="*/ 1915399 h 4803471"/>
                <a:gd name="connsiteX51" fmla="*/ 4200975 w 4208002"/>
                <a:gd name="connsiteY51" fmla="*/ 1873213 h 4803471"/>
                <a:gd name="connsiteX0" fmla="*/ 4200975 w 4208002"/>
                <a:gd name="connsiteY0" fmla="*/ 1873213 h 4803471"/>
                <a:gd name="connsiteX1" fmla="*/ 4036605 w 4208002"/>
                <a:gd name="connsiteY1" fmla="*/ 1470037 h 4803471"/>
                <a:gd name="connsiteX2" fmla="*/ 3942002 w 4208002"/>
                <a:gd name="connsiteY2" fmla="*/ 1022228 h 4803471"/>
                <a:gd name="connsiteX3" fmla="*/ 3759320 w 4208002"/>
                <a:gd name="connsiteY3" fmla="*/ 425397 h 4803471"/>
                <a:gd name="connsiteX4" fmla="*/ 3515694 w 4208002"/>
                <a:gd name="connsiteY4" fmla="*/ 116675 h 4803471"/>
                <a:gd name="connsiteX5" fmla="*/ 3016283 w 4208002"/>
                <a:gd name="connsiteY5" fmla="*/ 12804 h 4803471"/>
                <a:gd name="connsiteX6" fmla="*/ 2699332 w 4208002"/>
                <a:gd name="connsiteY6" fmla="*/ 117491 h 4803471"/>
                <a:gd name="connsiteX7" fmla="*/ 1089519 w 4208002"/>
                <a:gd name="connsiteY7" fmla="*/ 448677 h 4803471"/>
                <a:gd name="connsiteX8" fmla="*/ 540879 w 4208002"/>
                <a:gd name="connsiteY8" fmla="*/ 567301 h 4803471"/>
                <a:gd name="connsiteX9" fmla="*/ 141854 w 4208002"/>
                <a:gd name="connsiteY9" fmla="*/ 2278021 h 4803471"/>
                <a:gd name="connsiteX10" fmla="*/ 0 w 4208002"/>
                <a:gd name="connsiteY10" fmla="*/ 2480520 h 4803471"/>
                <a:gd name="connsiteX11" fmla="*/ 107564 w 4208002"/>
                <a:gd name="connsiteY11" fmla="*/ 2586793 h 4803471"/>
                <a:gd name="connsiteX12" fmla="*/ 482159 w 4208002"/>
                <a:gd name="connsiteY12" fmla="*/ 2860394 h 4803471"/>
                <a:gd name="connsiteX13" fmla="*/ 495356 w 4208002"/>
                <a:gd name="connsiteY13" fmla="*/ 2894277 h 4803471"/>
                <a:gd name="connsiteX14" fmla="*/ 452503 w 4208002"/>
                <a:gd name="connsiteY14" fmla="*/ 3123593 h 4803471"/>
                <a:gd name="connsiteX15" fmla="*/ 352413 w 4208002"/>
                <a:gd name="connsiteY15" fmla="*/ 3432611 h 4803471"/>
                <a:gd name="connsiteX16" fmla="*/ 262777 w 4208002"/>
                <a:gd name="connsiteY16" fmla="*/ 3667859 h 4803471"/>
                <a:gd name="connsiteX17" fmla="*/ 218738 w 4208002"/>
                <a:gd name="connsiteY17" fmla="*/ 3675051 h 4803471"/>
                <a:gd name="connsiteX18" fmla="*/ 100484 w 4208002"/>
                <a:gd name="connsiteY18" fmla="*/ 3554202 h 4803471"/>
                <a:gd name="connsiteX19" fmla="*/ 81207 w 4208002"/>
                <a:gd name="connsiteY19" fmla="*/ 3541004 h 4803471"/>
                <a:gd name="connsiteX20" fmla="*/ 83654 w 4208002"/>
                <a:gd name="connsiteY20" fmla="*/ 3556055 h 4803471"/>
                <a:gd name="connsiteX21" fmla="*/ 179295 w 4208002"/>
                <a:gd name="connsiteY21" fmla="*/ 3695069 h 4803471"/>
                <a:gd name="connsiteX22" fmla="*/ 347668 w 4208002"/>
                <a:gd name="connsiteY22" fmla="*/ 3837122 h 4803471"/>
                <a:gd name="connsiteX23" fmla="*/ 349225 w 4208002"/>
                <a:gd name="connsiteY23" fmla="*/ 3857510 h 4803471"/>
                <a:gd name="connsiteX24" fmla="*/ 300441 w 4208002"/>
                <a:gd name="connsiteY24" fmla="*/ 3943662 h 4803471"/>
                <a:gd name="connsiteX25" fmla="*/ 326242 w 4208002"/>
                <a:gd name="connsiteY25" fmla="*/ 4170309 h 4803471"/>
                <a:gd name="connsiteX26" fmla="*/ 319198 w 4208002"/>
                <a:gd name="connsiteY26" fmla="*/ 4195665 h 4803471"/>
                <a:gd name="connsiteX27" fmla="*/ 101003 w 4208002"/>
                <a:gd name="connsiteY27" fmla="*/ 4421349 h 4803471"/>
                <a:gd name="connsiteX28" fmla="*/ 95961 w 4208002"/>
                <a:gd name="connsiteY28" fmla="*/ 4457085 h 4803471"/>
                <a:gd name="connsiteX29" fmla="*/ 137183 w 4208002"/>
                <a:gd name="connsiteY29" fmla="*/ 4535304 h 4803471"/>
                <a:gd name="connsiteX30" fmla="*/ 146006 w 4208002"/>
                <a:gd name="connsiteY30" fmla="*/ 4568370 h 4803471"/>
                <a:gd name="connsiteX31" fmla="*/ 235123 w 4208002"/>
                <a:gd name="connsiteY31" fmla="*/ 4739635 h 4803471"/>
                <a:gd name="connsiteX32" fmla="*/ 274269 w 4208002"/>
                <a:gd name="connsiteY32" fmla="*/ 4802580 h 4803471"/>
                <a:gd name="connsiteX33" fmla="*/ 298365 w 4208002"/>
                <a:gd name="connsiteY33" fmla="*/ 4803470 h 4803471"/>
                <a:gd name="connsiteX34" fmla="*/ 2716311 w 4208002"/>
                <a:gd name="connsiteY34" fmla="*/ 4803470 h 4803471"/>
                <a:gd name="connsiteX35" fmla="*/ 2743075 w 4208002"/>
                <a:gd name="connsiteY35" fmla="*/ 4802506 h 4803471"/>
                <a:gd name="connsiteX36" fmla="*/ 3052093 w 4208002"/>
                <a:gd name="connsiteY36" fmla="*/ 4636728 h 4803471"/>
                <a:gd name="connsiteX37" fmla="*/ 3244488 w 4208002"/>
                <a:gd name="connsiteY37" fmla="*/ 4509503 h 4803471"/>
                <a:gd name="connsiteX38" fmla="*/ 3285487 w 4208002"/>
                <a:gd name="connsiteY38" fmla="*/ 4453675 h 4803471"/>
                <a:gd name="connsiteX39" fmla="*/ 3295793 w 4208002"/>
                <a:gd name="connsiteY39" fmla="*/ 4390655 h 4803471"/>
                <a:gd name="connsiteX40" fmla="*/ 3275701 w 4208002"/>
                <a:gd name="connsiteY40" fmla="*/ 4103064 h 4803471"/>
                <a:gd name="connsiteX41" fmla="*/ 3290455 w 4208002"/>
                <a:gd name="connsiteY41" fmla="*/ 4056726 h 4803471"/>
                <a:gd name="connsiteX42" fmla="*/ 3480625 w 4208002"/>
                <a:gd name="connsiteY42" fmla="*/ 3702853 h 4803471"/>
                <a:gd name="connsiteX43" fmla="*/ 3506352 w 4208002"/>
                <a:gd name="connsiteY43" fmla="*/ 3379156 h 4803471"/>
                <a:gd name="connsiteX44" fmla="*/ 3517399 w 4208002"/>
                <a:gd name="connsiteY44" fmla="*/ 3347127 h 4803471"/>
                <a:gd name="connsiteX45" fmla="*/ 3645885 w 4208002"/>
                <a:gd name="connsiteY45" fmla="*/ 3182239 h 4803471"/>
                <a:gd name="connsiteX46" fmla="*/ 3899223 w 4208002"/>
                <a:gd name="connsiteY46" fmla="*/ 2657398 h 4803471"/>
                <a:gd name="connsiteX47" fmla="*/ 3993604 w 4208002"/>
                <a:gd name="connsiteY47" fmla="*/ 2193649 h 4803471"/>
                <a:gd name="connsiteX48" fmla="*/ 4023186 w 4208002"/>
                <a:gd name="connsiteY48" fmla="*/ 2135226 h 4803471"/>
                <a:gd name="connsiteX49" fmla="*/ 4199121 w 4208002"/>
                <a:gd name="connsiteY49" fmla="*/ 1915399 h 4803471"/>
                <a:gd name="connsiteX50" fmla="*/ 4200975 w 4208002"/>
                <a:gd name="connsiteY50" fmla="*/ 1873213 h 4803471"/>
                <a:gd name="connsiteX0" fmla="*/ 4200975 w 4208002"/>
                <a:gd name="connsiteY0" fmla="*/ 1873213 h 4815821"/>
                <a:gd name="connsiteX1" fmla="*/ 4036605 w 4208002"/>
                <a:gd name="connsiteY1" fmla="*/ 1470037 h 4815821"/>
                <a:gd name="connsiteX2" fmla="*/ 3942002 w 4208002"/>
                <a:gd name="connsiteY2" fmla="*/ 1022228 h 4815821"/>
                <a:gd name="connsiteX3" fmla="*/ 3759320 w 4208002"/>
                <a:gd name="connsiteY3" fmla="*/ 425397 h 4815821"/>
                <a:gd name="connsiteX4" fmla="*/ 3515694 w 4208002"/>
                <a:gd name="connsiteY4" fmla="*/ 116675 h 4815821"/>
                <a:gd name="connsiteX5" fmla="*/ 3016283 w 4208002"/>
                <a:gd name="connsiteY5" fmla="*/ 12804 h 4815821"/>
                <a:gd name="connsiteX6" fmla="*/ 2699332 w 4208002"/>
                <a:gd name="connsiteY6" fmla="*/ 117491 h 4815821"/>
                <a:gd name="connsiteX7" fmla="*/ 1089519 w 4208002"/>
                <a:gd name="connsiteY7" fmla="*/ 448677 h 4815821"/>
                <a:gd name="connsiteX8" fmla="*/ 540879 w 4208002"/>
                <a:gd name="connsiteY8" fmla="*/ 567301 h 4815821"/>
                <a:gd name="connsiteX9" fmla="*/ 141854 w 4208002"/>
                <a:gd name="connsiteY9" fmla="*/ 2278021 h 4815821"/>
                <a:gd name="connsiteX10" fmla="*/ 0 w 4208002"/>
                <a:gd name="connsiteY10" fmla="*/ 2480520 h 4815821"/>
                <a:gd name="connsiteX11" fmla="*/ 107564 w 4208002"/>
                <a:gd name="connsiteY11" fmla="*/ 2586793 h 4815821"/>
                <a:gd name="connsiteX12" fmla="*/ 482159 w 4208002"/>
                <a:gd name="connsiteY12" fmla="*/ 2860394 h 4815821"/>
                <a:gd name="connsiteX13" fmla="*/ 495356 w 4208002"/>
                <a:gd name="connsiteY13" fmla="*/ 2894277 h 4815821"/>
                <a:gd name="connsiteX14" fmla="*/ 452503 w 4208002"/>
                <a:gd name="connsiteY14" fmla="*/ 3123593 h 4815821"/>
                <a:gd name="connsiteX15" fmla="*/ 352413 w 4208002"/>
                <a:gd name="connsiteY15" fmla="*/ 3432611 h 4815821"/>
                <a:gd name="connsiteX16" fmla="*/ 262777 w 4208002"/>
                <a:gd name="connsiteY16" fmla="*/ 3667859 h 4815821"/>
                <a:gd name="connsiteX17" fmla="*/ 218738 w 4208002"/>
                <a:gd name="connsiteY17" fmla="*/ 3675051 h 4815821"/>
                <a:gd name="connsiteX18" fmla="*/ 100484 w 4208002"/>
                <a:gd name="connsiteY18" fmla="*/ 3554202 h 4815821"/>
                <a:gd name="connsiteX19" fmla="*/ 81207 w 4208002"/>
                <a:gd name="connsiteY19" fmla="*/ 3541004 h 4815821"/>
                <a:gd name="connsiteX20" fmla="*/ 83654 w 4208002"/>
                <a:gd name="connsiteY20" fmla="*/ 3556055 h 4815821"/>
                <a:gd name="connsiteX21" fmla="*/ 179295 w 4208002"/>
                <a:gd name="connsiteY21" fmla="*/ 3695069 h 4815821"/>
                <a:gd name="connsiteX22" fmla="*/ 347668 w 4208002"/>
                <a:gd name="connsiteY22" fmla="*/ 3837122 h 4815821"/>
                <a:gd name="connsiteX23" fmla="*/ 349225 w 4208002"/>
                <a:gd name="connsiteY23" fmla="*/ 3857510 h 4815821"/>
                <a:gd name="connsiteX24" fmla="*/ 300441 w 4208002"/>
                <a:gd name="connsiteY24" fmla="*/ 3943662 h 4815821"/>
                <a:gd name="connsiteX25" fmla="*/ 326242 w 4208002"/>
                <a:gd name="connsiteY25" fmla="*/ 4170309 h 4815821"/>
                <a:gd name="connsiteX26" fmla="*/ 319198 w 4208002"/>
                <a:gd name="connsiteY26" fmla="*/ 4195665 h 4815821"/>
                <a:gd name="connsiteX27" fmla="*/ 101003 w 4208002"/>
                <a:gd name="connsiteY27" fmla="*/ 4421349 h 4815821"/>
                <a:gd name="connsiteX28" fmla="*/ 95961 w 4208002"/>
                <a:gd name="connsiteY28" fmla="*/ 4457085 h 4815821"/>
                <a:gd name="connsiteX29" fmla="*/ 137183 w 4208002"/>
                <a:gd name="connsiteY29" fmla="*/ 4535304 h 4815821"/>
                <a:gd name="connsiteX30" fmla="*/ 146006 w 4208002"/>
                <a:gd name="connsiteY30" fmla="*/ 4568370 h 4815821"/>
                <a:gd name="connsiteX31" fmla="*/ 235123 w 4208002"/>
                <a:gd name="connsiteY31" fmla="*/ 4739635 h 4815821"/>
                <a:gd name="connsiteX32" fmla="*/ 274269 w 4208002"/>
                <a:gd name="connsiteY32" fmla="*/ 4802580 h 4815821"/>
                <a:gd name="connsiteX33" fmla="*/ 298365 w 4208002"/>
                <a:gd name="connsiteY33" fmla="*/ 4803470 h 4815821"/>
                <a:gd name="connsiteX34" fmla="*/ 2716311 w 4208002"/>
                <a:gd name="connsiteY34" fmla="*/ 4803470 h 4815821"/>
                <a:gd name="connsiteX35" fmla="*/ 3052093 w 4208002"/>
                <a:gd name="connsiteY35" fmla="*/ 4636728 h 4815821"/>
                <a:gd name="connsiteX36" fmla="*/ 3244488 w 4208002"/>
                <a:gd name="connsiteY36" fmla="*/ 4509503 h 4815821"/>
                <a:gd name="connsiteX37" fmla="*/ 3285487 w 4208002"/>
                <a:gd name="connsiteY37" fmla="*/ 4453675 h 4815821"/>
                <a:gd name="connsiteX38" fmla="*/ 3295793 w 4208002"/>
                <a:gd name="connsiteY38" fmla="*/ 4390655 h 4815821"/>
                <a:gd name="connsiteX39" fmla="*/ 3275701 w 4208002"/>
                <a:gd name="connsiteY39" fmla="*/ 4103064 h 4815821"/>
                <a:gd name="connsiteX40" fmla="*/ 3290455 w 4208002"/>
                <a:gd name="connsiteY40" fmla="*/ 4056726 h 4815821"/>
                <a:gd name="connsiteX41" fmla="*/ 3480625 w 4208002"/>
                <a:gd name="connsiteY41" fmla="*/ 3702853 h 4815821"/>
                <a:gd name="connsiteX42" fmla="*/ 3506352 w 4208002"/>
                <a:gd name="connsiteY42" fmla="*/ 3379156 h 4815821"/>
                <a:gd name="connsiteX43" fmla="*/ 3517399 w 4208002"/>
                <a:gd name="connsiteY43" fmla="*/ 3347127 h 4815821"/>
                <a:gd name="connsiteX44" fmla="*/ 3645885 w 4208002"/>
                <a:gd name="connsiteY44" fmla="*/ 3182239 h 4815821"/>
                <a:gd name="connsiteX45" fmla="*/ 3899223 w 4208002"/>
                <a:gd name="connsiteY45" fmla="*/ 2657398 h 4815821"/>
                <a:gd name="connsiteX46" fmla="*/ 3993604 w 4208002"/>
                <a:gd name="connsiteY46" fmla="*/ 2193649 h 4815821"/>
                <a:gd name="connsiteX47" fmla="*/ 4023186 w 4208002"/>
                <a:gd name="connsiteY47" fmla="*/ 2135226 h 4815821"/>
                <a:gd name="connsiteX48" fmla="*/ 4199121 w 4208002"/>
                <a:gd name="connsiteY48" fmla="*/ 1915399 h 4815821"/>
                <a:gd name="connsiteX49" fmla="*/ 4200975 w 4208002"/>
                <a:gd name="connsiteY49" fmla="*/ 1873213 h 4815821"/>
                <a:gd name="connsiteX0" fmla="*/ 4200975 w 4208002"/>
                <a:gd name="connsiteY0" fmla="*/ 1873213 h 4815593"/>
                <a:gd name="connsiteX1" fmla="*/ 4036605 w 4208002"/>
                <a:gd name="connsiteY1" fmla="*/ 1470037 h 4815593"/>
                <a:gd name="connsiteX2" fmla="*/ 3942002 w 4208002"/>
                <a:gd name="connsiteY2" fmla="*/ 1022228 h 4815593"/>
                <a:gd name="connsiteX3" fmla="*/ 3759320 w 4208002"/>
                <a:gd name="connsiteY3" fmla="*/ 425397 h 4815593"/>
                <a:gd name="connsiteX4" fmla="*/ 3515694 w 4208002"/>
                <a:gd name="connsiteY4" fmla="*/ 116675 h 4815593"/>
                <a:gd name="connsiteX5" fmla="*/ 3016283 w 4208002"/>
                <a:gd name="connsiteY5" fmla="*/ 12804 h 4815593"/>
                <a:gd name="connsiteX6" fmla="*/ 2699332 w 4208002"/>
                <a:gd name="connsiteY6" fmla="*/ 117491 h 4815593"/>
                <a:gd name="connsiteX7" fmla="*/ 1089519 w 4208002"/>
                <a:gd name="connsiteY7" fmla="*/ 448677 h 4815593"/>
                <a:gd name="connsiteX8" fmla="*/ 540879 w 4208002"/>
                <a:gd name="connsiteY8" fmla="*/ 567301 h 4815593"/>
                <a:gd name="connsiteX9" fmla="*/ 141854 w 4208002"/>
                <a:gd name="connsiteY9" fmla="*/ 2278021 h 4815593"/>
                <a:gd name="connsiteX10" fmla="*/ 0 w 4208002"/>
                <a:gd name="connsiteY10" fmla="*/ 2480520 h 4815593"/>
                <a:gd name="connsiteX11" fmla="*/ 107564 w 4208002"/>
                <a:gd name="connsiteY11" fmla="*/ 2586793 h 4815593"/>
                <a:gd name="connsiteX12" fmla="*/ 482159 w 4208002"/>
                <a:gd name="connsiteY12" fmla="*/ 2860394 h 4815593"/>
                <a:gd name="connsiteX13" fmla="*/ 495356 w 4208002"/>
                <a:gd name="connsiteY13" fmla="*/ 2894277 h 4815593"/>
                <a:gd name="connsiteX14" fmla="*/ 452503 w 4208002"/>
                <a:gd name="connsiteY14" fmla="*/ 3123593 h 4815593"/>
                <a:gd name="connsiteX15" fmla="*/ 352413 w 4208002"/>
                <a:gd name="connsiteY15" fmla="*/ 3432611 h 4815593"/>
                <a:gd name="connsiteX16" fmla="*/ 262777 w 4208002"/>
                <a:gd name="connsiteY16" fmla="*/ 3667859 h 4815593"/>
                <a:gd name="connsiteX17" fmla="*/ 218738 w 4208002"/>
                <a:gd name="connsiteY17" fmla="*/ 3675051 h 4815593"/>
                <a:gd name="connsiteX18" fmla="*/ 100484 w 4208002"/>
                <a:gd name="connsiteY18" fmla="*/ 3554202 h 4815593"/>
                <a:gd name="connsiteX19" fmla="*/ 81207 w 4208002"/>
                <a:gd name="connsiteY19" fmla="*/ 3541004 h 4815593"/>
                <a:gd name="connsiteX20" fmla="*/ 83654 w 4208002"/>
                <a:gd name="connsiteY20" fmla="*/ 3556055 h 4815593"/>
                <a:gd name="connsiteX21" fmla="*/ 179295 w 4208002"/>
                <a:gd name="connsiteY21" fmla="*/ 3695069 h 4815593"/>
                <a:gd name="connsiteX22" fmla="*/ 347668 w 4208002"/>
                <a:gd name="connsiteY22" fmla="*/ 3837122 h 4815593"/>
                <a:gd name="connsiteX23" fmla="*/ 349225 w 4208002"/>
                <a:gd name="connsiteY23" fmla="*/ 3857510 h 4815593"/>
                <a:gd name="connsiteX24" fmla="*/ 300441 w 4208002"/>
                <a:gd name="connsiteY24" fmla="*/ 3943662 h 4815593"/>
                <a:gd name="connsiteX25" fmla="*/ 326242 w 4208002"/>
                <a:gd name="connsiteY25" fmla="*/ 4170309 h 4815593"/>
                <a:gd name="connsiteX26" fmla="*/ 319198 w 4208002"/>
                <a:gd name="connsiteY26" fmla="*/ 4195665 h 4815593"/>
                <a:gd name="connsiteX27" fmla="*/ 101003 w 4208002"/>
                <a:gd name="connsiteY27" fmla="*/ 4421349 h 4815593"/>
                <a:gd name="connsiteX28" fmla="*/ 95961 w 4208002"/>
                <a:gd name="connsiteY28" fmla="*/ 4457085 h 4815593"/>
                <a:gd name="connsiteX29" fmla="*/ 137183 w 4208002"/>
                <a:gd name="connsiteY29" fmla="*/ 4535304 h 4815593"/>
                <a:gd name="connsiteX30" fmla="*/ 146006 w 4208002"/>
                <a:gd name="connsiteY30" fmla="*/ 4568370 h 4815593"/>
                <a:gd name="connsiteX31" fmla="*/ 235123 w 4208002"/>
                <a:gd name="connsiteY31" fmla="*/ 4739635 h 4815593"/>
                <a:gd name="connsiteX32" fmla="*/ 274269 w 4208002"/>
                <a:gd name="connsiteY32" fmla="*/ 4802580 h 4815593"/>
                <a:gd name="connsiteX33" fmla="*/ 298365 w 4208002"/>
                <a:gd name="connsiteY33" fmla="*/ 4803470 h 4815593"/>
                <a:gd name="connsiteX34" fmla="*/ 3052093 w 4208002"/>
                <a:gd name="connsiteY34" fmla="*/ 4636728 h 4815593"/>
                <a:gd name="connsiteX35" fmla="*/ 3244488 w 4208002"/>
                <a:gd name="connsiteY35" fmla="*/ 4509503 h 4815593"/>
                <a:gd name="connsiteX36" fmla="*/ 3285487 w 4208002"/>
                <a:gd name="connsiteY36" fmla="*/ 4453675 h 4815593"/>
                <a:gd name="connsiteX37" fmla="*/ 3295793 w 4208002"/>
                <a:gd name="connsiteY37" fmla="*/ 4390655 h 4815593"/>
                <a:gd name="connsiteX38" fmla="*/ 3275701 w 4208002"/>
                <a:gd name="connsiteY38" fmla="*/ 4103064 h 4815593"/>
                <a:gd name="connsiteX39" fmla="*/ 3290455 w 4208002"/>
                <a:gd name="connsiteY39" fmla="*/ 4056726 h 4815593"/>
                <a:gd name="connsiteX40" fmla="*/ 3480625 w 4208002"/>
                <a:gd name="connsiteY40" fmla="*/ 3702853 h 4815593"/>
                <a:gd name="connsiteX41" fmla="*/ 3506352 w 4208002"/>
                <a:gd name="connsiteY41" fmla="*/ 3379156 h 4815593"/>
                <a:gd name="connsiteX42" fmla="*/ 3517399 w 4208002"/>
                <a:gd name="connsiteY42" fmla="*/ 3347127 h 4815593"/>
                <a:gd name="connsiteX43" fmla="*/ 3645885 w 4208002"/>
                <a:gd name="connsiteY43" fmla="*/ 3182239 h 4815593"/>
                <a:gd name="connsiteX44" fmla="*/ 3899223 w 4208002"/>
                <a:gd name="connsiteY44" fmla="*/ 2657398 h 4815593"/>
                <a:gd name="connsiteX45" fmla="*/ 3993604 w 4208002"/>
                <a:gd name="connsiteY45" fmla="*/ 2193649 h 4815593"/>
                <a:gd name="connsiteX46" fmla="*/ 4023186 w 4208002"/>
                <a:gd name="connsiteY46" fmla="*/ 2135226 h 4815593"/>
                <a:gd name="connsiteX47" fmla="*/ 4199121 w 4208002"/>
                <a:gd name="connsiteY47" fmla="*/ 1915399 h 4815593"/>
                <a:gd name="connsiteX48" fmla="*/ 4200975 w 4208002"/>
                <a:gd name="connsiteY48" fmla="*/ 1873213 h 4815593"/>
                <a:gd name="connsiteX0" fmla="*/ 4200975 w 4208002"/>
                <a:gd name="connsiteY0" fmla="*/ 1873213 h 4854383"/>
                <a:gd name="connsiteX1" fmla="*/ 4036605 w 4208002"/>
                <a:gd name="connsiteY1" fmla="*/ 1470037 h 4854383"/>
                <a:gd name="connsiteX2" fmla="*/ 3942002 w 4208002"/>
                <a:gd name="connsiteY2" fmla="*/ 1022228 h 4854383"/>
                <a:gd name="connsiteX3" fmla="*/ 3759320 w 4208002"/>
                <a:gd name="connsiteY3" fmla="*/ 425397 h 4854383"/>
                <a:gd name="connsiteX4" fmla="*/ 3515694 w 4208002"/>
                <a:gd name="connsiteY4" fmla="*/ 116675 h 4854383"/>
                <a:gd name="connsiteX5" fmla="*/ 3016283 w 4208002"/>
                <a:gd name="connsiteY5" fmla="*/ 12804 h 4854383"/>
                <a:gd name="connsiteX6" fmla="*/ 2699332 w 4208002"/>
                <a:gd name="connsiteY6" fmla="*/ 117491 h 4854383"/>
                <a:gd name="connsiteX7" fmla="*/ 1089519 w 4208002"/>
                <a:gd name="connsiteY7" fmla="*/ 448677 h 4854383"/>
                <a:gd name="connsiteX8" fmla="*/ 540879 w 4208002"/>
                <a:gd name="connsiteY8" fmla="*/ 567301 h 4854383"/>
                <a:gd name="connsiteX9" fmla="*/ 141854 w 4208002"/>
                <a:gd name="connsiteY9" fmla="*/ 2278021 h 4854383"/>
                <a:gd name="connsiteX10" fmla="*/ 0 w 4208002"/>
                <a:gd name="connsiteY10" fmla="*/ 2480520 h 4854383"/>
                <a:gd name="connsiteX11" fmla="*/ 107564 w 4208002"/>
                <a:gd name="connsiteY11" fmla="*/ 2586793 h 4854383"/>
                <a:gd name="connsiteX12" fmla="*/ 482159 w 4208002"/>
                <a:gd name="connsiteY12" fmla="*/ 2860394 h 4854383"/>
                <a:gd name="connsiteX13" fmla="*/ 495356 w 4208002"/>
                <a:gd name="connsiteY13" fmla="*/ 2894277 h 4854383"/>
                <a:gd name="connsiteX14" fmla="*/ 452503 w 4208002"/>
                <a:gd name="connsiteY14" fmla="*/ 3123593 h 4854383"/>
                <a:gd name="connsiteX15" fmla="*/ 352413 w 4208002"/>
                <a:gd name="connsiteY15" fmla="*/ 3432611 h 4854383"/>
                <a:gd name="connsiteX16" fmla="*/ 262777 w 4208002"/>
                <a:gd name="connsiteY16" fmla="*/ 3667859 h 4854383"/>
                <a:gd name="connsiteX17" fmla="*/ 218738 w 4208002"/>
                <a:gd name="connsiteY17" fmla="*/ 3675051 h 4854383"/>
                <a:gd name="connsiteX18" fmla="*/ 100484 w 4208002"/>
                <a:gd name="connsiteY18" fmla="*/ 3554202 h 4854383"/>
                <a:gd name="connsiteX19" fmla="*/ 81207 w 4208002"/>
                <a:gd name="connsiteY19" fmla="*/ 3541004 h 4854383"/>
                <a:gd name="connsiteX20" fmla="*/ 83654 w 4208002"/>
                <a:gd name="connsiteY20" fmla="*/ 3556055 h 4854383"/>
                <a:gd name="connsiteX21" fmla="*/ 179295 w 4208002"/>
                <a:gd name="connsiteY21" fmla="*/ 3695069 h 4854383"/>
                <a:gd name="connsiteX22" fmla="*/ 347668 w 4208002"/>
                <a:gd name="connsiteY22" fmla="*/ 3837122 h 4854383"/>
                <a:gd name="connsiteX23" fmla="*/ 349225 w 4208002"/>
                <a:gd name="connsiteY23" fmla="*/ 3857510 h 4854383"/>
                <a:gd name="connsiteX24" fmla="*/ 300441 w 4208002"/>
                <a:gd name="connsiteY24" fmla="*/ 3943662 h 4854383"/>
                <a:gd name="connsiteX25" fmla="*/ 326242 w 4208002"/>
                <a:gd name="connsiteY25" fmla="*/ 4170309 h 4854383"/>
                <a:gd name="connsiteX26" fmla="*/ 319198 w 4208002"/>
                <a:gd name="connsiteY26" fmla="*/ 4195665 h 4854383"/>
                <a:gd name="connsiteX27" fmla="*/ 101003 w 4208002"/>
                <a:gd name="connsiteY27" fmla="*/ 4421349 h 4854383"/>
                <a:gd name="connsiteX28" fmla="*/ 95961 w 4208002"/>
                <a:gd name="connsiteY28" fmla="*/ 4457085 h 4854383"/>
                <a:gd name="connsiteX29" fmla="*/ 137183 w 4208002"/>
                <a:gd name="connsiteY29" fmla="*/ 4535304 h 4854383"/>
                <a:gd name="connsiteX30" fmla="*/ 146006 w 4208002"/>
                <a:gd name="connsiteY30" fmla="*/ 4568370 h 4854383"/>
                <a:gd name="connsiteX31" fmla="*/ 235123 w 4208002"/>
                <a:gd name="connsiteY31" fmla="*/ 4739635 h 4854383"/>
                <a:gd name="connsiteX32" fmla="*/ 274269 w 4208002"/>
                <a:gd name="connsiteY32" fmla="*/ 4802580 h 4854383"/>
                <a:gd name="connsiteX33" fmla="*/ 298365 w 4208002"/>
                <a:gd name="connsiteY33" fmla="*/ 4803470 h 4854383"/>
                <a:gd name="connsiteX34" fmla="*/ 3204449 w 4208002"/>
                <a:gd name="connsiteY34" fmla="*/ 4854383 h 4854383"/>
                <a:gd name="connsiteX35" fmla="*/ 3244488 w 4208002"/>
                <a:gd name="connsiteY35" fmla="*/ 4509503 h 4854383"/>
                <a:gd name="connsiteX36" fmla="*/ 3285487 w 4208002"/>
                <a:gd name="connsiteY36" fmla="*/ 4453675 h 4854383"/>
                <a:gd name="connsiteX37" fmla="*/ 3295793 w 4208002"/>
                <a:gd name="connsiteY37" fmla="*/ 4390655 h 4854383"/>
                <a:gd name="connsiteX38" fmla="*/ 3275701 w 4208002"/>
                <a:gd name="connsiteY38" fmla="*/ 4103064 h 4854383"/>
                <a:gd name="connsiteX39" fmla="*/ 3290455 w 4208002"/>
                <a:gd name="connsiteY39" fmla="*/ 4056726 h 4854383"/>
                <a:gd name="connsiteX40" fmla="*/ 3480625 w 4208002"/>
                <a:gd name="connsiteY40" fmla="*/ 3702853 h 4854383"/>
                <a:gd name="connsiteX41" fmla="*/ 3506352 w 4208002"/>
                <a:gd name="connsiteY41" fmla="*/ 3379156 h 4854383"/>
                <a:gd name="connsiteX42" fmla="*/ 3517399 w 4208002"/>
                <a:gd name="connsiteY42" fmla="*/ 3347127 h 4854383"/>
                <a:gd name="connsiteX43" fmla="*/ 3645885 w 4208002"/>
                <a:gd name="connsiteY43" fmla="*/ 3182239 h 4854383"/>
                <a:gd name="connsiteX44" fmla="*/ 3899223 w 4208002"/>
                <a:gd name="connsiteY44" fmla="*/ 2657398 h 4854383"/>
                <a:gd name="connsiteX45" fmla="*/ 3993604 w 4208002"/>
                <a:gd name="connsiteY45" fmla="*/ 2193649 h 4854383"/>
                <a:gd name="connsiteX46" fmla="*/ 4023186 w 4208002"/>
                <a:gd name="connsiteY46" fmla="*/ 2135226 h 4854383"/>
                <a:gd name="connsiteX47" fmla="*/ 4199121 w 4208002"/>
                <a:gd name="connsiteY47" fmla="*/ 1915399 h 4854383"/>
                <a:gd name="connsiteX48" fmla="*/ 4200975 w 4208002"/>
                <a:gd name="connsiteY48" fmla="*/ 1873213 h 4854383"/>
                <a:gd name="connsiteX0" fmla="*/ 4200975 w 4208002"/>
                <a:gd name="connsiteY0" fmla="*/ 1873213 h 4854383"/>
                <a:gd name="connsiteX1" fmla="*/ 4036605 w 4208002"/>
                <a:gd name="connsiteY1" fmla="*/ 1470037 h 4854383"/>
                <a:gd name="connsiteX2" fmla="*/ 3942002 w 4208002"/>
                <a:gd name="connsiteY2" fmla="*/ 1022228 h 4854383"/>
                <a:gd name="connsiteX3" fmla="*/ 3759320 w 4208002"/>
                <a:gd name="connsiteY3" fmla="*/ 425397 h 4854383"/>
                <a:gd name="connsiteX4" fmla="*/ 3515694 w 4208002"/>
                <a:gd name="connsiteY4" fmla="*/ 116675 h 4854383"/>
                <a:gd name="connsiteX5" fmla="*/ 3016283 w 4208002"/>
                <a:gd name="connsiteY5" fmla="*/ 12804 h 4854383"/>
                <a:gd name="connsiteX6" fmla="*/ 2699332 w 4208002"/>
                <a:gd name="connsiteY6" fmla="*/ 117491 h 4854383"/>
                <a:gd name="connsiteX7" fmla="*/ 1089519 w 4208002"/>
                <a:gd name="connsiteY7" fmla="*/ 448677 h 4854383"/>
                <a:gd name="connsiteX8" fmla="*/ 540879 w 4208002"/>
                <a:gd name="connsiteY8" fmla="*/ 567301 h 4854383"/>
                <a:gd name="connsiteX9" fmla="*/ 141854 w 4208002"/>
                <a:gd name="connsiteY9" fmla="*/ 2278021 h 4854383"/>
                <a:gd name="connsiteX10" fmla="*/ 0 w 4208002"/>
                <a:gd name="connsiteY10" fmla="*/ 2480520 h 4854383"/>
                <a:gd name="connsiteX11" fmla="*/ 107564 w 4208002"/>
                <a:gd name="connsiteY11" fmla="*/ 2586793 h 4854383"/>
                <a:gd name="connsiteX12" fmla="*/ 482159 w 4208002"/>
                <a:gd name="connsiteY12" fmla="*/ 2860394 h 4854383"/>
                <a:gd name="connsiteX13" fmla="*/ 495356 w 4208002"/>
                <a:gd name="connsiteY13" fmla="*/ 2894277 h 4854383"/>
                <a:gd name="connsiteX14" fmla="*/ 452503 w 4208002"/>
                <a:gd name="connsiteY14" fmla="*/ 3123593 h 4854383"/>
                <a:gd name="connsiteX15" fmla="*/ 352413 w 4208002"/>
                <a:gd name="connsiteY15" fmla="*/ 3432611 h 4854383"/>
                <a:gd name="connsiteX16" fmla="*/ 262777 w 4208002"/>
                <a:gd name="connsiteY16" fmla="*/ 3667859 h 4854383"/>
                <a:gd name="connsiteX17" fmla="*/ 218738 w 4208002"/>
                <a:gd name="connsiteY17" fmla="*/ 3675051 h 4854383"/>
                <a:gd name="connsiteX18" fmla="*/ 100484 w 4208002"/>
                <a:gd name="connsiteY18" fmla="*/ 3554202 h 4854383"/>
                <a:gd name="connsiteX19" fmla="*/ 81207 w 4208002"/>
                <a:gd name="connsiteY19" fmla="*/ 3541004 h 4854383"/>
                <a:gd name="connsiteX20" fmla="*/ 83654 w 4208002"/>
                <a:gd name="connsiteY20" fmla="*/ 3556055 h 4854383"/>
                <a:gd name="connsiteX21" fmla="*/ 179295 w 4208002"/>
                <a:gd name="connsiteY21" fmla="*/ 3695069 h 4854383"/>
                <a:gd name="connsiteX22" fmla="*/ 347668 w 4208002"/>
                <a:gd name="connsiteY22" fmla="*/ 3837122 h 4854383"/>
                <a:gd name="connsiteX23" fmla="*/ 349225 w 4208002"/>
                <a:gd name="connsiteY23" fmla="*/ 3857510 h 4854383"/>
                <a:gd name="connsiteX24" fmla="*/ 300441 w 4208002"/>
                <a:gd name="connsiteY24" fmla="*/ 3943662 h 4854383"/>
                <a:gd name="connsiteX25" fmla="*/ 326242 w 4208002"/>
                <a:gd name="connsiteY25" fmla="*/ 4170309 h 4854383"/>
                <a:gd name="connsiteX26" fmla="*/ 319198 w 4208002"/>
                <a:gd name="connsiteY26" fmla="*/ 4195665 h 4854383"/>
                <a:gd name="connsiteX27" fmla="*/ 101003 w 4208002"/>
                <a:gd name="connsiteY27" fmla="*/ 4421349 h 4854383"/>
                <a:gd name="connsiteX28" fmla="*/ 95961 w 4208002"/>
                <a:gd name="connsiteY28" fmla="*/ 4457085 h 4854383"/>
                <a:gd name="connsiteX29" fmla="*/ 137183 w 4208002"/>
                <a:gd name="connsiteY29" fmla="*/ 4535304 h 4854383"/>
                <a:gd name="connsiteX30" fmla="*/ 146006 w 4208002"/>
                <a:gd name="connsiteY30" fmla="*/ 4568370 h 4854383"/>
                <a:gd name="connsiteX31" fmla="*/ 235123 w 4208002"/>
                <a:gd name="connsiteY31" fmla="*/ 4739635 h 4854383"/>
                <a:gd name="connsiteX32" fmla="*/ 274269 w 4208002"/>
                <a:gd name="connsiteY32" fmla="*/ 4802580 h 4854383"/>
                <a:gd name="connsiteX33" fmla="*/ 298365 w 4208002"/>
                <a:gd name="connsiteY33" fmla="*/ 4803470 h 4854383"/>
                <a:gd name="connsiteX34" fmla="*/ 3204449 w 4208002"/>
                <a:gd name="connsiteY34" fmla="*/ 4854383 h 4854383"/>
                <a:gd name="connsiteX35" fmla="*/ 3244488 w 4208002"/>
                <a:gd name="connsiteY35" fmla="*/ 4509503 h 4854383"/>
                <a:gd name="connsiteX36" fmla="*/ 3285487 w 4208002"/>
                <a:gd name="connsiteY36" fmla="*/ 4453675 h 4854383"/>
                <a:gd name="connsiteX37" fmla="*/ 3295793 w 4208002"/>
                <a:gd name="connsiteY37" fmla="*/ 4390655 h 4854383"/>
                <a:gd name="connsiteX38" fmla="*/ 3275701 w 4208002"/>
                <a:gd name="connsiteY38" fmla="*/ 4103064 h 4854383"/>
                <a:gd name="connsiteX39" fmla="*/ 3290455 w 4208002"/>
                <a:gd name="connsiteY39" fmla="*/ 4056726 h 4854383"/>
                <a:gd name="connsiteX40" fmla="*/ 3480625 w 4208002"/>
                <a:gd name="connsiteY40" fmla="*/ 3702853 h 4854383"/>
                <a:gd name="connsiteX41" fmla="*/ 3506352 w 4208002"/>
                <a:gd name="connsiteY41" fmla="*/ 3379156 h 4854383"/>
                <a:gd name="connsiteX42" fmla="*/ 3517399 w 4208002"/>
                <a:gd name="connsiteY42" fmla="*/ 3347127 h 4854383"/>
                <a:gd name="connsiteX43" fmla="*/ 3645885 w 4208002"/>
                <a:gd name="connsiteY43" fmla="*/ 3182239 h 4854383"/>
                <a:gd name="connsiteX44" fmla="*/ 3899223 w 4208002"/>
                <a:gd name="connsiteY44" fmla="*/ 2657398 h 4854383"/>
                <a:gd name="connsiteX45" fmla="*/ 3993604 w 4208002"/>
                <a:gd name="connsiteY45" fmla="*/ 2193649 h 4854383"/>
                <a:gd name="connsiteX46" fmla="*/ 4023186 w 4208002"/>
                <a:gd name="connsiteY46" fmla="*/ 2135226 h 4854383"/>
                <a:gd name="connsiteX47" fmla="*/ 4199121 w 4208002"/>
                <a:gd name="connsiteY47" fmla="*/ 1915399 h 4854383"/>
                <a:gd name="connsiteX48" fmla="*/ 4200975 w 4208002"/>
                <a:gd name="connsiteY48" fmla="*/ 1873213 h 4854383"/>
                <a:gd name="connsiteX0" fmla="*/ 4200975 w 4208002"/>
                <a:gd name="connsiteY0" fmla="*/ 1873213 h 4876147"/>
                <a:gd name="connsiteX1" fmla="*/ 4036605 w 4208002"/>
                <a:gd name="connsiteY1" fmla="*/ 1470037 h 4876147"/>
                <a:gd name="connsiteX2" fmla="*/ 3942002 w 4208002"/>
                <a:gd name="connsiteY2" fmla="*/ 1022228 h 4876147"/>
                <a:gd name="connsiteX3" fmla="*/ 3759320 w 4208002"/>
                <a:gd name="connsiteY3" fmla="*/ 425397 h 4876147"/>
                <a:gd name="connsiteX4" fmla="*/ 3515694 w 4208002"/>
                <a:gd name="connsiteY4" fmla="*/ 116675 h 4876147"/>
                <a:gd name="connsiteX5" fmla="*/ 3016283 w 4208002"/>
                <a:gd name="connsiteY5" fmla="*/ 12804 h 4876147"/>
                <a:gd name="connsiteX6" fmla="*/ 2699332 w 4208002"/>
                <a:gd name="connsiteY6" fmla="*/ 117491 h 4876147"/>
                <a:gd name="connsiteX7" fmla="*/ 1089519 w 4208002"/>
                <a:gd name="connsiteY7" fmla="*/ 448677 h 4876147"/>
                <a:gd name="connsiteX8" fmla="*/ 540879 w 4208002"/>
                <a:gd name="connsiteY8" fmla="*/ 567301 h 4876147"/>
                <a:gd name="connsiteX9" fmla="*/ 141854 w 4208002"/>
                <a:gd name="connsiteY9" fmla="*/ 2278021 h 4876147"/>
                <a:gd name="connsiteX10" fmla="*/ 0 w 4208002"/>
                <a:gd name="connsiteY10" fmla="*/ 2480520 h 4876147"/>
                <a:gd name="connsiteX11" fmla="*/ 107564 w 4208002"/>
                <a:gd name="connsiteY11" fmla="*/ 2586793 h 4876147"/>
                <a:gd name="connsiteX12" fmla="*/ 482159 w 4208002"/>
                <a:gd name="connsiteY12" fmla="*/ 2860394 h 4876147"/>
                <a:gd name="connsiteX13" fmla="*/ 495356 w 4208002"/>
                <a:gd name="connsiteY13" fmla="*/ 2894277 h 4876147"/>
                <a:gd name="connsiteX14" fmla="*/ 452503 w 4208002"/>
                <a:gd name="connsiteY14" fmla="*/ 3123593 h 4876147"/>
                <a:gd name="connsiteX15" fmla="*/ 352413 w 4208002"/>
                <a:gd name="connsiteY15" fmla="*/ 3432611 h 4876147"/>
                <a:gd name="connsiteX16" fmla="*/ 262777 w 4208002"/>
                <a:gd name="connsiteY16" fmla="*/ 3667859 h 4876147"/>
                <a:gd name="connsiteX17" fmla="*/ 218738 w 4208002"/>
                <a:gd name="connsiteY17" fmla="*/ 3675051 h 4876147"/>
                <a:gd name="connsiteX18" fmla="*/ 100484 w 4208002"/>
                <a:gd name="connsiteY18" fmla="*/ 3554202 h 4876147"/>
                <a:gd name="connsiteX19" fmla="*/ 81207 w 4208002"/>
                <a:gd name="connsiteY19" fmla="*/ 3541004 h 4876147"/>
                <a:gd name="connsiteX20" fmla="*/ 83654 w 4208002"/>
                <a:gd name="connsiteY20" fmla="*/ 3556055 h 4876147"/>
                <a:gd name="connsiteX21" fmla="*/ 179295 w 4208002"/>
                <a:gd name="connsiteY21" fmla="*/ 3695069 h 4876147"/>
                <a:gd name="connsiteX22" fmla="*/ 347668 w 4208002"/>
                <a:gd name="connsiteY22" fmla="*/ 3837122 h 4876147"/>
                <a:gd name="connsiteX23" fmla="*/ 349225 w 4208002"/>
                <a:gd name="connsiteY23" fmla="*/ 3857510 h 4876147"/>
                <a:gd name="connsiteX24" fmla="*/ 300441 w 4208002"/>
                <a:gd name="connsiteY24" fmla="*/ 3943662 h 4876147"/>
                <a:gd name="connsiteX25" fmla="*/ 326242 w 4208002"/>
                <a:gd name="connsiteY25" fmla="*/ 4170309 h 4876147"/>
                <a:gd name="connsiteX26" fmla="*/ 319198 w 4208002"/>
                <a:gd name="connsiteY26" fmla="*/ 4195665 h 4876147"/>
                <a:gd name="connsiteX27" fmla="*/ 101003 w 4208002"/>
                <a:gd name="connsiteY27" fmla="*/ 4421349 h 4876147"/>
                <a:gd name="connsiteX28" fmla="*/ 95961 w 4208002"/>
                <a:gd name="connsiteY28" fmla="*/ 4457085 h 4876147"/>
                <a:gd name="connsiteX29" fmla="*/ 137183 w 4208002"/>
                <a:gd name="connsiteY29" fmla="*/ 4535304 h 4876147"/>
                <a:gd name="connsiteX30" fmla="*/ 146006 w 4208002"/>
                <a:gd name="connsiteY30" fmla="*/ 4568370 h 4876147"/>
                <a:gd name="connsiteX31" fmla="*/ 235123 w 4208002"/>
                <a:gd name="connsiteY31" fmla="*/ 4739635 h 4876147"/>
                <a:gd name="connsiteX32" fmla="*/ 274269 w 4208002"/>
                <a:gd name="connsiteY32" fmla="*/ 4802580 h 4876147"/>
                <a:gd name="connsiteX33" fmla="*/ 298365 w 4208002"/>
                <a:gd name="connsiteY33" fmla="*/ 4803470 h 4876147"/>
                <a:gd name="connsiteX34" fmla="*/ 3378572 w 4208002"/>
                <a:gd name="connsiteY34" fmla="*/ 4876147 h 4876147"/>
                <a:gd name="connsiteX35" fmla="*/ 3244488 w 4208002"/>
                <a:gd name="connsiteY35" fmla="*/ 4509503 h 4876147"/>
                <a:gd name="connsiteX36" fmla="*/ 3285487 w 4208002"/>
                <a:gd name="connsiteY36" fmla="*/ 4453675 h 4876147"/>
                <a:gd name="connsiteX37" fmla="*/ 3295793 w 4208002"/>
                <a:gd name="connsiteY37" fmla="*/ 4390655 h 4876147"/>
                <a:gd name="connsiteX38" fmla="*/ 3275701 w 4208002"/>
                <a:gd name="connsiteY38" fmla="*/ 4103064 h 4876147"/>
                <a:gd name="connsiteX39" fmla="*/ 3290455 w 4208002"/>
                <a:gd name="connsiteY39" fmla="*/ 4056726 h 4876147"/>
                <a:gd name="connsiteX40" fmla="*/ 3480625 w 4208002"/>
                <a:gd name="connsiteY40" fmla="*/ 3702853 h 4876147"/>
                <a:gd name="connsiteX41" fmla="*/ 3506352 w 4208002"/>
                <a:gd name="connsiteY41" fmla="*/ 3379156 h 4876147"/>
                <a:gd name="connsiteX42" fmla="*/ 3517399 w 4208002"/>
                <a:gd name="connsiteY42" fmla="*/ 3347127 h 4876147"/>
                <a:gd name="connsiteX43" fmla="*/ 3645885 w 4208002"/>
                <a:gd name="connsiteY43" fmla="*/ 3182239 h 4876147"/>
                <a:gd name="connsiteX44" fmla="*/ 3899223 w 4208002"/>
                <a:gd name="connsiteY44" fmla="*/ 2657398 h 4876147"/>
                <a:gd name="connsiteX45" fmla="*/ 3993604 w 4208002"/>
                <a:gd name="connsiteY45" fmla="*/ 2193649 h 4876147"/>
                <a:gd name="connsiteX46" fmla="*/ 4023186 w 4208002"/>
                <a:gd name="connsiteY46" fmla="*/ 2135226 h 4876147"/>
                <a:gd name="connsiteX47" fmla="*/ 4199121 w 4208002"/>
                <a:gd name="connsiteY47" fmla="*/ 1915399 h 4876147"/>
                <a:gd name="connsiteX48" fmla="*/ 4200975 w 4208002"/>
                <a:gd name="connsiteY48" fmla="*/ 1873213 h 4876147"/>
                <a:gd name="connsiteX0" fmla="*/ 4200975 w 4208002"/>
                <a:gd name="connsiteY0" fmla="*/ 1873213 h 4876147"/>
                <a:gd name="connsiteX1" fmla="*/ 4036605 w 4208002"/>
                <a:gd name="connsiteY1" fmla="*/ 1470037 h 4876147"/>
                <a:gd name="connsiteX2" fmla="*/ 3942002 w 4208002"/>
                <a:gd name="connsiteY2" fmla="*/ 1022228 h 4876147"/>
                <a:gd name="connsiteX3" fmla="*/ 3759320 w 4208002"/>
                <a:gd name="connsiteY3" fmla="*/ 425397 h 4876147"/>
                <a:gd name="connsiteX4" fmla="*/ 3515694 w 4208002"/>
                <a:gd name="connsiteY4" fmla="*/ 116675 h 4876147"/>
                <a:gd name="connsiteX5" fmla="*/ 3016283 w 4208002"/>
                <a:gd name="connsiteY5" fmla="*/ 12804 h 4876147"/>
                <a:gd name="connsiteX6" fmla="*/ 2699332 w 4208002"/>
                <a:gd name="connsiteY6" fmla="*/ 117491 h 4876147"/>
                <a:gd name="connsiteX7" fmla="*/ 1089519 w 4208002"/>
                <a:gd name="connsiteY7" fmla="*/ 448677 h 4876147"/>
                <a:gd name="connsiteX8" fmla="*/ 540879 w 4208002"/>
                <a:gd name="connsiteY8" fmla="*/ 567301 h 4876147"/>
                <a:gd name="connsiteX9" fmla="*/ 141854 w 4208002"/>
                <a:gd name="connsiteY9" fmla="*/ 2278021 h 4876147"/>
                <a:gd name="connsiteX10" fmla="*/ 0 w 4208002"/>
                <a:gd name="connsiteY10" fmla="*/ 2480520 h 4876147"/>
                <a:gd name="connsiteX11" fmla="*/ 107564 w 4208002"/>
                <a:gd name="connsiteY11" fmla="*/ 2586793 h 4876147"/>
                <a:gd name="connsiteX12" fmla="*/ 482159 w 4208002"/>
                <a:gd name="connsiteY12" fmla="*/ 2860394 h 4876147"/>
                <a:gd name="connsiteX13" fmla="*/ 495356 w 4208002"/>
                <a:gd name="connsiteY13" fmla="*/ 2894277 h 4876147"/>
                <a:gd name="connsiteX14" fmla="*/ 452503 w 4208002"/>
                <a:gd name="connsiteY14" fmla="*/ 3123593 h 4876147"/>
                <a:gd name="connsiteX15" fmla="*/ 352413 w 4208002"/>
                <a:gd name="connsiteY15" fmla="*/ 3432611 h 4876147"/>
                <a:gd name="connsiteX16" fmla="*/ 262777 w 4208002"/>
                <a:gd name="connsiteY16" fmla="*/ 3667859 h 4876147"/>
                <a:gd name="connsiteX17" fmla="*/ 218738 w 4208002"/>
                <a:gd name="connsiteY17" fmla="*/ 3675051 h 4876147"/>
                <a:gd name="connsiteX18" fmla="*/ 100484 w 4208002"/>
                <a:gd name="connsiteY18" fmla="*/ 3554202 h 4876147"/>
                <a:gd name="connsiteX19" fmla="*/ 81207 w 4208002"/>
                <a:gd name="connsiteY19" fmla="*/ 3541004 h 4876147"/>
                <a:gd name="connsiteX20" fmla="*/ 83654 w 4208002"/>
                <a:gd name="connsiteY20" fmla="*/ 3556055 h 4876147"/>
                <a:gd name="connsiteX21" fmla="*/ 179295 w 4208002"/>
                <a:gd name="connsiteY21" fmla="*/ 3695069 h 4876147"/>
                <a:gd name="connsiteX22" fmla="*/ 347668 w 4208002"/>
                <a:gd name="connsiteY22" fmla="*/ 3837122 h 4876147"/>
                <a:gd name="connsiteX23" fmla="*/ 349225 w 4208002"/>
                <a:gd name="connsiteY23" fmla="*/ 3857510 h 4876147"/>
                <a:gd name="connsiteX24" fmla="*/ 300441 w 4208002"/>
                <a:gd name="connsiteY24" fmla="*/ 3943662 h 4876147"/>
                <a:gd name="connsiteX25" fmla="*/ 326242 w 4208002"/>
                <a:gd name="connsiteY25" fmla="*/ 4170309 h 4876147"/>
                <a:gd name="connsiteX26" fmla="*/ 319198 w 4208002"/>
                <a:gd name="connsiteY26" fmla="*/ 4195665 h 4876147"/>
                <a:gd name="connsiteX27" fmla="*/ 101003 w 4208002"/>
                <a:gd name="connsiteY27" fmla="*/ 4421349 h 4876147"/>
                <a:gd name="connsiteX28" fmla="*/ 95961 w 4208002"/>
                <a:gd name="connsiteY28" fmla="*/ 4457085 h 4876147"/>
                <a:gd name="connsiteX29" fmla="*/ 137183 w 4208002"/>
                <a:gd name="connsiteY29" fmla="*/ 4535304 h 4876147"/>
                <a:gd name="connsiteX30" fmla="*/ 146006 w 4208002"/>
                <a:gd name="connsiteY30" fmla="*/ 4568370 h 4876147"/>
                <a:gd name="connsiteX31" fmla="*/ 235123 w 4208002"/>
                <a:gd name="connsiteY31" fmla="*/ 4739635 h 4876147"/>
                <a:gd name="connsiteX32" fmla="*/ 274269 w 4208002"/>
                <a:gd name="connsiteY32" fmla="*/ 4802580 h 4876147"/>
                <a:gd name="connsiteX33" fmla="*/ 298365 w 4208002"/>
                <a:gd name="connsiteY33" fmla="*/ 4803470 h 4876147"/>
                <a:gd name="connsiteX34" fmla="*/ 3378572 w 4208002"/>
                <a:gd name="connsiteY34" fmla="*/ 4876147 h 4876147"/>
                <a:gd name="connsiteX35" fmla="*/ 3244488 w 4208002"/>
                <a:gd name="connsiteY35" fmla="*/ 4509503 h 4876147"/>
                <a:gd name="connsiteX36" fmla="*/ 3285487 w 4208002"/>
                <a:gd name="connsiteY36" fmla="*/ 4453675 h 4876147"/>
                <a:gd name="connsiteX37" fmla="*/ 3295793 w 4208002"/>
                <a:gd name="connsiteY37" fmla="*/ 4390655 h 4876147"/>
                <a:gd name="connsiteX38" fmla="*/ 3275701 w 4208002"/>
                <a:gd name="connsiteY38" fmla="*/ 4103064 h 4876147"/>
                <a:gd name="connsiteX39" fmla="*/ 3290455 w 4208002"/>
                <a:gd name="connsiteY39" fmla="*/ 4056726 h 4876147"/>
                <a:gd name="connsiteX40" fmla="*/ 3480625 w 4208002"/>
                <a:gd name="connsiteY40" fmla="*/ 3702853 h 4876147"/>
                <a:gd name="connsiteX41" fmla="*/ 3506352 w 4208002"/>
                <a:gd name="connsiteY41" fmla="*/ 3379156 h 4876147"/>
                <a:gd name="connsiteX42" fmla="*/ 3517399 w 4208002"/>
                <a:gd name="connsiteY42" fmla="*/ 3347127 h 4876147"/>
                <a:gd name="connsiteX43" fmla="*/ 3645885 w 4208002"/>
                <a:gd name="connsiteY43" fmla="*/ 3182239 h 4876147"/>
                <a:gd name="connsiteX44" fmla="*/ 3899223 w 4208002"/>
                <a:gd name="connsiteY44" fmla="*/ 2657398 h 4876147"/>
                <a:gd name="connsiteX45" fmla="*/ 3993604 w 4208002"/>
                <a:gd name="connsiteY45" fmla="*/ 2193649 h 4876147"/>
                <a:gd name="connsiteX46" fmla="*/ 4023186 w 4208002"/>
                <a:gd name="connsiteY46" fmla="*/ 2135226 h 4876147"/>
                <a:gd name="connsiteX47" fmla="*/ 4199121 w 4208002"/>
                <a:gd name="connsiteY47" fmla="*/ 1915399 h 4876147"/>
                <a:gd name="connsiteX48" fmla="*/ 4200975 w 4208002"/>
                <a:gd name="connsiteY48" fmla="*/ 1873213 h 4876147"/>
                <a:gd name="connsiteX0" fmla="*/ 4200975 w 4208002"/>
                <a:gd name="connsiteY0" fmla="*/ 1873213 h 4876147"/>
                <a:gd name="connsiteX1" fmla="*/ 4036605 w 4208002"/>
                <a:gd name="connsiteY1" fmla="*/ 1470037 h 4876147"/>
                <a:gd name="connsiteX2" fmla="*/ 3942002 w 4208002"/>
                <a:gd name="connsiteY2" fmla="*/ 1022228 h 4876147"/>
                <a:gd name="connsiteX3" fmla="*/ 3759320 w 4208002"/>
                <a:gd name="connsiteY3" fmla="*/ 425397 h 4876147"/>
                <a:gd name="connsiteX4" fmla="*/ 3515694 w 4208002"/>
                <a:gd name="connsiteY4" fmla="*/ 116675 h 4876147"/>
                <a:gd name="connsiteX5" fmla="*/ 3016283 w 4208002"/>
                <a:gd name="connsiteY5" fmla="*/ 12804 h 4876147"/>
                <a:gd name="connsiteX6" fmla="*/ 2699332 w 4208002"/>
                <a:gd name="connsiteY6" fmla="*/ 117491 h 4876147"/>
                <a:gd name="connsiteX7" fmla="*/ 1089519 w 4208002"/>
                <a:gd name="connsiteY7" fmla="*/ 448677 h 4876147"/>
                <a:gd name="connsiteX8" fmla="*/ 540879 w 4208002"/>
                <a:gd name="connsiteY8" fmla="*/ 567301 h 4876147"/>
                <a:gd name="connsiteX9" fmla="*/ 141854 w 4208002"/>
                <a:gd name="connsiteY9" fmla="*/ 2278021 h 4876147"/>
                <a:gd name="connsiteX10" fmla="*/ 0 w 4208002"/>
                <a:gd name="connsiteY10" fmla="*/ 2480520 h 4876147"/>
                <a:gd name="connsiteX11" fmla="*/ 107564 w 4208002"/>
                <a:gd name="connsiteY11" fmla="*/ 2586793 h 4876147"/>
                <a:gd name="connsiteX12" fmla="*/ 482159 w 4208002"/>
                <a:gd name="connsiteY12" fmla="*/ 2860394 h 4876147"/>
                <a:gd name="connsiteX13" fmla="*/ 495356 w 4208002"/>
                <a:gd name="connsiteY13" fmla="*/ 2894277 h 4876147"/>
                <a:gd name="connsiteX14" fmla="*/ 452503 w 4208002"/>
                <a:gd name="connsiteY14" fmla="*/ 3123593 h 4876147"/>
                <a:gd name="connsiteX15" fmla="*/ 352413 w 4208002"/>
                <a:gd name="connsiteY15" fmla="*/ 3432611 h 4876147"/>
                <a:gd name="connsiteX16" fmla="*/ 262777 w 4208002"/>
                <a:gd name="connsiteY16" fmla="*/ 3667859 h 4876147"/>
                <a:gd name="connsiteX17" fmla="*/ 218738 w 4208002"/>
                <a:gd name="connsiteY17" fmla="*/ 3675051 h 4876147"/>
                <a:gd name="connsiteX18" fmla="*/ 100484 w 4208002"/>
                <a:gd name="connsiteY18" fmla="*/ 3554202 h 4876147"/>
                <a:gd name="connsiteX19" fmla="*/ 81207 w 4208002"/>
                <a:gd name="connsiteY19" fmla="*/ 3541004 h 4876147"/>
                <a:gd name="connsiteX20" fmla="*/ 83654 w 4208002"/>
                <a:gd name="connsiteY20" fmla="*/ 3556055 h 4876147"/>
                <a:gd name="connsiteX21" fmla="*/ 179295 w 4208002"/>
                <a:gd name="connsiteY21" fmla="*/ 3695069 h 4876147"/>
                <a:gd name="connsiteX22" fmla="*/ 347668 w 4208002"/>
                <a:gd name="connsiteY22" fmla="*/ 3837122 h 4876147"/>
                <a:gd name="connsiteX23" fmla="*/ 349225 w 4208002"/>
                <a:gd name="connsiteY23" fmla="*/ 3857510 h 4876147"/>
                <a:gd name="connsiteX24" fmla="*/ 300441 w 4208002"/>
                <a:gd name="connsiteY24" fmla="*/ 3943662 h 4876147"/>
                <a:gd name="connsiteX25" fmla="*/ 326242 w 4208002"/>
                <a:gd name="connsiteY25" fmla="*/ 4170309 h 4876147"/>
                <a:gd name="connsiteX26" fmla="*/ 319198 w 4208002"/>
                <a:gd name="connsiteY26" fmla="*/ 4195665 h 4876147"/>
                <a:gd name="connsiteX27" fmla="*/ 101003 w 4208002"/>
                <a:gd name="connsiteY27" fmla="*/ 4421349 h 4876147"/>
                <a:gd name="connsiteX28" fmla="*/ 95961 w 4208002"/>
                <a:gd name="connsiteY28" fmla="*/ 4457085 h 4876147"/>
                <a:gd name="connsiteX29" fmla="*/ 137183 w 4208002"/>
                <a:gd name="connsiteY29" fmla="*/ 4535304 h 4876147"/>
                <a:gd name="connsiteX30" fmla="*/ 146006 w 4208002"/>
                <a:gd name="connsiteY30" fmla="*/ 4568370 h 4876147"/>
                <a:gd name="connsiteX31" fmla="*/ 235123 w 4208002"/>
                <a:gd name="connsiteY31" fmla="*/ 4739635 h 4876147"/>
                <a:gd name="connsiteX32" fmla="*/ 274269 w 4208002"/>
                <a:gd name="connsiteY32" fmla="*/ 4802580 h 4876147"/>
                <a:gd name="connsiteX33" fmla="*/ 298365 w 4208002"/>
                <a:gd name="connsiteY33" fmla="*/ 4803470 h 4876147"/>
                <a:gd name="connsiteX34" fmla="*/ 3378572 w 4208002"/>
                <a:gd name="connsiteY34" fmla="*/ 4876147 h 4876147"/>
                <a:gd name="connsiteX35" fmla="*/ 3244488 w 4208002"/>
                <a:gd name="connsiteY35" fmla="*/ 4509503 h 4876147"/>
                <a:gd name="connsiteX36" fmla="*/ 3285487 w 4208002"/>
                <a:gd name="connsiteY36" fmla="*/ 4453675 h 4876147"/>
                <a:gd name="connsiteX37" fmla="*/ 3295793 w 4208002"/>
                <a:gd name="connsiteY37" fmla="*/ 4390655 h 4876147"/>
                <a:gd name="connsiteX38" fmla="*/ 3275701 w 4208002"/>
                <a:gd name="connsiteY38" fmla="*/ 4103064 h 4876147"/>
                <a:gd name="connsiteX39" fmla="*/ 3290455 w 4208002"/>
                <a:gd name="connsiteY39" fmla="*/ 4056726 h 4876147"/>
                <a:gd name="connsiteX40" fmla="*/ 3480625 w 4208002"/>
                <a:gd name="connsiteY40" fmla="*/ 3702853 h 4876147"/>
                <a:gd name="connsiteX41" fmla="*/ 3506352 w 4208002"/>
                <a:gd name="connsiteY41" fmla="*/ 3379156 h 4876147"/>
                <a:gd name="connsiteX42" fmla="*/ 3517399 w 4208002"/>
                <a:gd name="connsiteY42" fmla="*/ 3347127 h 4876147"/>
                <a:gd name="connsiteX43" fmla="*/ 3645885 w 4208002"/>
                <a:gd name="connsiteY43" fmla="*/ 3182239 h 4876147"/>
                <a:gd name="connsiteX44" fmla="*/ 3899223 w 4208002"/>
                <a:gd name="connsiteY44" fmla="*/ 2657398 h 4876147"/>
                <a:gd name="connsiteX45" fmla="*/ 3993604 w 4208002"/>
                <a:gd name="connsiteY45" fmla="*/ 2193649 h 4876147"/>
                <a:gd name="connsiteX46" fmla="*/ 4023186 w 4208002"/>
                <a:gd name="connsiteY46" fmla="*/ 2135226 h 4876147"/>
                <a:gd name="connsiteX47" fmla="*/ 4199121 w 4208002"/>
                <a:gd name="connsiteY47" fmla="*/ 1915399 h 4876147"/>
                <a:gd name="connsiteX48" fmla="*/ 4200975 w 4208002"/>
                <a:gd name="connsiteY48" fmla="*/ 1873213 h 4876147"/>
                <a:gd name="connsiteX0" fmla="*/ 4200975 w 4208002"/>
                <a:gd name="connsiteY0" fmla="*/ 1873213 h 4876147"/>
                <a:gd name="connsiteX1" fmla="*/ 4036605 w 4208002"/>
                <a:gd name="connsiteY1" fmla="*/ 1470037 h 4876147"/>
                <a:gd name="connsiteX2" fmla="*/ 3942002 w 4208002"/>
                <a:gd name="connsiteY2" fmla="*/ 1022228 h 4876147"/>
                <a:gd name="connsiteX3" fmla="*/ 3759320 w 4208002"/>
                <a:gd name="connsiteY3" fmla="*/ 425397 h 4876147"/>
                <a:gd name="connsiteX4" fmla="*/ 3515694 w 4208002"/>
                <a:gd name="connsiteY4" fmla="*/ 116675 h 4876147"/>
                <a:gd name="connsiteX5" fmla="*/ 3016283 w 4208002"/>
                <a:gd name="connsiteY5" fmla="*/ 12804 h 4876147"/>
                <a:gd name="connsiteX6" fmla="*/ 2699332 w 4208002"/>
                <a:gd name="connsiteY6" fmla="*/ 117491 h 4876147"/>
                <a:gd name="connsiteX7" fmla="*/ 1089519 w 4208002"/>
                <a:gd name="connsiteY7" fmla="*/ 448677 h 4876147"/>
                <a:gd name="connsiteX8" fmla="*/ 540879 w 4208002"/>
                <a:gd name="connsiteY8" fmla="*/ 567301 h 4876147"/>
                <a:gd name="connsiteX9" fmla="*/ 141854 w 4208002"/>
                <a:gd name="connsiteY9" fmla="*/ 2278021 h 4876147"/>
                <a:gd name="connsiteX10" fmla="*/ 0 w 4208002"/>
                <a:gd name="connsiteY10" fmla="*/ 2480520 h 4876147"/>
                <a:gd name="connsiteX11" fmla="*/ 107564 w 4208002"/>
                <a:gd name="connsiteY11" fmla="*/ 2586793 h 4876147"/>
                <a:gd name="connsiteX12" fmla="*/ 482159 w 4208002"/>
                <a:gd name="connsiteY12" fmla="*/ 2860394 h 4876147"/>
                <a:gd name="connsiteX13" fmla="*/ 495356 w 4208002"/>
                <a:gd name="connsiteY13" fmla="*/ 2894277 h 4876147"/>
                <a:gd name="connsiteX14" fmla="*/ 452503 w 4208002"/>
                <a:gd name="connsiteY14" fmla="*/ 3123593 h 4876147"/>
                <a:gd name="connsiteX15" fmla="*/ 352413 w 4208002"/>
                <a:gd name="connsiteY15" fmla="*/ 3432611 h 4876147"/>
                <a:gd name="connsiteX16" fmla="*/ 262777 w 4208002"/>
                <a:gd name="connsiteY16" fmla="*/ 3667859 h 4876147"/>
                <a:gd name="connsiteX17" fmla="*/ 218738 w 4208002"/>
                <a:gd name="connsiteY17" fmla="*/ 3675051 h 4876147"/>
                <a:gd name="connsiteX18" fmla="*/ 100484 w 4208002"/>
                <a:gd name="connsiteY18" fmla="*/ 3554202 h 4876147"/>
                <a:gd name="connsiteX19" fmla="*/ 81207 w 4208002"/>
                <a:gd name="connsiteY19" fmla="*/ 3541004 h 4876147"/>
                <a:gd name="connsiteX20" fmla="*/ 83654 w 4208002"/>
                <a:gd name="connsiteY20" fmla="*/ 3556055 h 4876147"/>
                <a:gd name="connsiteX21" fmla="*/ 179295 w 4208002"/>
                <a:gd name="connsiteY21" fmla="*/ 3695069 h 4876147"/>
                <a:gd name="connsiteX22" fmla="*/ 347668 w 4208002"/>
                <a:gd name="connsiteY22" fmla="*/ 3837122 h 4876147"/>
                <a:gd name="connsiteX23" fmla="*/ 349225 w 4208002"/>
                <a:gd name="connsiteY23" fmla="*/ 3857510 h 4876147"/>
                <a:gd name="connsiteX24" fmla="*/ 300441 w 4208002"/>
                <a:gd name="connsiteY24" fmla="*/ 3943662 h 4876147"/>
                <a:gd name="connsiteX25" fmla="*/ 326242 w 4208002"/>
                <a:gd name="connsiteY25" fmla="*/ 4170309 h 4876147"/>
                <a:gd name="connsiteX26" fmla="*/ 319198 w 4208002"/>
                <a:gd name="connsiteY26" fmla="*/ 4195665 h 4876147"/>
                <a:gd name="connsiteX27" fmla="*/ 101003 w 4208002"/>
                <a:gd name="connsiteY27" fmla="*/ 4421349 h 4876147"/>
                <a:gd name="connsiteX28" fmla="*/ 95961 w 4208002"/>
                <a:gd name="connsiteY28" fmla="*/ 4457085 h 4876147"/>
                <a:gd name="connsiteX29" fmla="*/ 137183 w 4208002"/>
                <a:gd name="connsiteY29" fmla="*/ 4535304 h 4876147"/>
                <a:gd name="connsiteX30" fmla="*/ 146006 w 4208002"/>
                <a:gd name="connsiteY30" fmla="*/ 4568370 h 4876147"/>
                <a:gd name="connsiteX31" fmla="*/ 235123 w 4208002"/>
                <a:gd name="connsiteY31" fmla="*/ 4739635 h 4876147"/>
                <a:gd name="connsiteX32" fmla="*/ 274269 w 4208002"/>
                <a:gd name="connsiteY32" fmla="*/ 4802580 h 4876147"/>
                <a:gd name="connsiteX33" fmla="*/ 146005 w 4208002"/>
                <a:gd name="connsiteY33" fmla="*/ 4803469 h 4876147"/>
                <a:gd name="connsiteX34" fmla="*/ 3378572 w 4208002"/>
                <a:gd name="connsiteY34" fmla="*/ 4876147 h 4876147"/>
                <a:gd name="connsiteX35" fmla="*/ 3244488 w 4208002"/>
                <a:gd name="connsiteY35" fmla="*/ 4509503 h 4876147"/>
                <a:gd name="connsiteX36" fmla="*/ 3285487 w 4208002"/>
                <a:gd name="connsiteY36" fmla="*/ 4453675 h 4876147"/>
                <a:gd name="connsiteX37" fmla="*/ 3295793 w 4208002"/>
                <a:gd name="connsiteY37" fmla="*/ 4390655 h 4876147"/>
                <a:gd name="connsiteX38" fmla="*/ 3275701 w 4208002"/>
                <a:gd name="connsiteY38" fmla="*/ 4103064 h 4876147"/>
                <a:gd name="connsiteX39" fmla="*/ 3290455 w 4208002"/>
                <a:gd name="connsiteY39" fmla="*/ 4056726 h 4876147"/>
                <a:gd name="connsiteX40" fmla="*/ 3480625 w 4208002"/>
                <a:gd name="connsiteY40" fmla="*/ 3702853 h 4876147"/>
                <a:gd name="connsiteX41" fmla="*/ 3506352 w 4208002"/>
                <a:gd name="connsiteY41" fmla="*/ 3379156 h 4876147"/>
                <a:gd name="connsiteX42" fmla="*/ 3517399 w 4208002"/>
                <a:gd name="connsiteY42" fmla="*/ 3347127 h 4876147"/>
                <a:gd name="connsiteX43" fmla="*/ 3645885 w 4208002"/>
                <a:gd name="connsiteY43" fmla="*/ 3182239 h 4876147"/>
                <a:gd name="connsiteX44" fmla="*/ 3899223 w 4208002"/>
                <a:gd name="connsiteY44" fmla="*/ 2657398 h 4876147"/>
                <a:gd name="connsiteX45" fmla="*/ 3993604 w 4208002"/>
                <a:gd name="connsiteY45" fmla="*/ 2193649 h 4876147"/>
                <a:gd name="connsiteX46" fmla="*/ 4023186 w 4208002"/>
                <a:gd name="connsiteY46" fmla="*/ 2135226 h 4876147"/>
                <a:gd name="connsiteX47" fmla="*/ 4199121 w 4208002"/>
                <a:gd name="connsiteY47" fmla="*/ 1915399 h 4876147"/>
                <a:gd name="connsiteX48" fmla="*/ 4200975 w 4208002"/>
                <a:gd name="connsiteY48" fmla="*/ 1873213 h 4876147"/>
                <a:gd name="connsiteX0" fmla="*/ 4266763 w 4273790"/>
                <a:gd name="connsiteY0" fmla="*/ 1873213 h 4876147"/>
                <a:gd name="connsiteX1" fmla="*/ 4102393 w 4273790"/>
                <a:gd name="connsiteY1" fmla="*/ 1470037 h 4876147"/>
                <a:gd name="connsiteX2" fmla="*/ 4007790 w 4273790"/>
                <a:gd name="connsiteY2" fmla="*/ 1022228 h 4876147"/>
                <a:gd name="connsiteX3" fmla="*/ 3825108 w 4273790"/>
                <a:gd name="connsiteY3" fmla="*/ 425397 h 4876147"/>
                <a:gd name="connsiteX4" fmla="*/ 3581482 w 4273790"/>
                <a:gd name="connsiteY4" fmla="*/ 116675 h 4876147"/>
                <a:gd name="connsiteX5" fmla="*/ 3082071 w 4273790"/>
                <a:gd name="connsiteY5" fmla="*/ 12804 h 4876147"/>
                <a:gd name="connsiteX6" fmla="*/ 2765120 w 4273790"/>
                <a:gd name="connsiteY6" fmla="*/ 117491 h 4876147"/>
                <a:gd name="connsiteX7" fmla="*/ 1155307 w 4273790"/>
                <a:gd name="connsiteY7" fmla="*/ 448677 h 4876147"/>
                <a:gd name="connsiteX8" fmla="*/ 606667 w 4273790"/>
                <a:gd name="connsiteY8" fmla="*/ 567301 h 4876147"/>
                <a:gd name="connsiteX9" fmla="*/ 207642 w 4273790"/>
                <a:gd name="connsiteY9" fmla="*/ 2278021 h 4876147"/>
                <a:gd name="connsiteX10" fmla="*/ 65788 w 4273790"/>
                <a:gd name="connsiteY10" fmla="*/ 2480520 h 4876147"/>
                <a:gd name="connsiteX11" fmla="*/ 173352 w 4273790"/>
                <a:gd name="connsiteY11" fmla="*/ 2586793 h 4876147"/>
                <a:gd name="connsiteX12" fmla="*/ 547947 w 4273790"/>
                <a:gd name="connsiteY12" fmla="*/ 2860394 h 4876147"/>
                <a:gd name="connsiteX13" fmla="*/ 561144 w 4273790"/>
                <a:gd name="connsiteY13" fmla="*/ 2894277 h 4876147"/>
                <a:gd name="connsiteX14" fmla="*/ 518291 w 4273790"/>
                <a:gd name="connsiteY14" fmla="*/ 3123593 h 4876147"/>
                <a:gd name="connsiteX15" fmla="*/ 418201 w 4273790"/>
                <a:gd name="connsiteY15" fmla="*/ 3432611 h 4876147"/>
                <a:gd name="connsiteX16" fmla="*/ 328565 w 4273790"/>
                <a:gd name="connsiteY16" fmla="*/ 3667859 h 4876147"/>
                <a:gd name="connsiteX17" fmla="*/ 284526 w 4273790"/>
                <a:gd name="connsiteY17" fmla="*/ 3675051 h 4876147"/>
                <a:gd name="connsiteX18" fmla="*/ 166272 w 4273790"/>
                <a:gd name="connsiteY18" fmla="*/ 3554202 h 4876147"/>
                <a:gd name="connsiteX19" fmla="*/ 146995 w 4273790"/>
                <a:gd name="connsiteY19" fmla="*/ 3541004 h 4876147"/>
                <a:gd name="connsiteX20" fmla="*/ 149442 w 4273790"/>
                <a:gd name="connsiteY20" fmla="*/ 3556055 h 4876147"/>
                <a:gd name="connsiteX21" fmla="*/ 245083 w 4273790"/>
                <a:gd name="connsiteY21" fmla="*/ 3695069 h 4876147"/>
                <a:gd name="connsiteX22" fmla="*/ 413456 w 4273790"/>
                <a:gd name="connsiteY22" fmla="*/ 3837122 h 4876147"/>
                <a:gd name="connsiteX23" fmla="*/ 415013 w 4273790"/>
                <a:gd name="connsiteY23" fmla="*/ 3857510 h 4876147"/>
                <a:gd name="connsiteX24" fmla="*/ 366229 w 4273790"/>
                <a:gd name="connsiteY24" fmla="*/ 3943662 h 4876147"/>
                <a:gd name="connsiteX25" fmla="*/ 392030 w 4273790"/>
                <a:gd name="connsiteY25" fmla="*/ 4170309 h 4876147"/>
                <a:gd name="connsiteX26" fmla="*/ 384986 w 4273790"/>
                <a:gd name="connsiteY26" fmla="*/ 4195665 h 4876147"/>
                <a:gd name="connsiteX27" fmla="*/ 166791 w 4273790"/>
                <a:gd name="connsiteY27" fmla="*/ 4421349 h 4876147"/>
                <a:gd name="connsiteX28" fmla="*/ 161749 w 4273790"/>
                <a:gd name="connsiteY28" fmla="*/ 4457085 h 4876147"/>
                <a:gd name="connsiteX29" fmla="*/ 202971 w 4273790"/>
                <a:gd name="connsiteY29" fmla="*/ 4535304 h 4876147"/>
                <a:gd name="connsiteX30" fmla="*/ 211794 w 4273790"/>
                <a:gd name="connsiteY30" fmla="*/ 4568370 h 4876147"/>
                <a:gd name="connsiteX31" fmla="*/ 300911 w 4273790"/>
                <a:gd name="connsiteY31" fmla="*/ 4739635 h 4876147"/>
                <a:gd name="connsiteX32" fmla="*/ 211793 w 4273790"/>
                <a:gd name="connsiteY32" fmla="*/ 4803469 h 4876147"/>
                <a:gd name="connsiteX33" fmla="*/ 3444360 w 4273790"/>
                <a:gd name="connsiteY33" fmla="*/ 4876147 h 4876147"/>
                <a:gd name="connsiteX34" fmla="*/ 3310276 w 4273790"/>
                <a:gd name="connsiteY34" fmla="*/ 4509503 h 4876147"/>
                <a:gd name="connsiteX35" fmla="*/ 3351275 w 4273790"/>
                <a:gd name="connsiteY35" fmla="*/ 4453675 h 4876147"/>
                <a:gd name="connsiteX36" fmla="*/ 3361581 w 4273790"/>
                <a:gd name="connsiteY36" fmla="*/ 4390655 h 4876147"/>
                <a:gd name="connsiteX37" fmla="*/ 3341489 w 4273790"/>
                <a:gd name="connsiteY37" fmla="*/ 4103064 h 4876147"/>
                <a:gd name="connsiteX38" fmla="*/ 3356243 w 4273790"/>
                <a:gd name="connsiteY38" fmla="*/ 4056726 h 4876147"/>
                <a:gd name="connsiteX39" fmla="*/ 3546413 w 4273790"/>
                <a:gd name="connsiteY39" fmla="*/ 3702853 h 4876147"/>
                <a:gd name="connsiteX40" fmla="*/ 3572140 w 4273790"/>
                <a:gd name="connsiteY40" fmla="*/ 3379156 h 4876147"/>
                <a:gd name="connsiteX41" fmla="*/ 3583187 w 4273790"/>
                <a:gd name="connsiteY41" fmla="*/ 3347127 h 4876147"/>
                <a:gd name="connsiteX42" fmla="*/ 3711673 w 4273790"/>
                <a:gd name="connsiteY42" fmla="*/ 3182239 h 4876147"/>
                <a:gd name="connsiteX43" fmla="*/ 3965011 w 4273790"/>
                <a:gd name="connsiteY43" fmla="*/ 2657398 h 4876147"/>
                <a:gd name="connsiteX44" fmla="*/ 4059392 w 4273790"/>
                <a:gd name="connsiteY44" fmla="*/ 2193649 h 4876147"/>
                <a:gd name="connsiteX45" fmla="*/ 4088974 w 4273790"/>
                <a:gd name="connsiteY45" fmla="*/ 2135226 h 4876147"/>
                <a:gd name="connsiteX46" fmla="*/ 4264909 w 4273790"/>
                <a:gd name="connsiteY46" fmla="*/ 1915399 h 4876147"/>
                <a:gd name="connsiteX47" fmla="*/ 4266763 w 4273790"/>
                <a:gd name="connsiteY47" fmla="*/ 1873213 h 4876147"/>
                <a:gd name="connsiteX0" fmla="*/ 4294093 w 4301120"/>
                <a:gd name="connsiteY0" fmla="*/ 1873213 h 4876147"/>
                <a:gd name="connsiteX1" fmla="*/ 4129723 w 4301120"/>
                <a:gd name="connsiteY1" fmla="*/ 1470037 h 4876147"/>
                <a:gd name="connsiteX2" fmla="*/ 4035120 w 4301120"/>
                <a:gd name="connsiteY2" fmla="*/ 1022228 h 4876147"/>
                <a:gd name="connsiteX3" fmla="*/ 3852438 w 4301120"/>
                <a:gd name="connsiteY3" fmla="*/ 425397 h 4876147"/>
                <a:gd name="connsiteX4" fmla="*/ 3608812 w 4301120"/>
                <a:gd name="connsiteY4" fmla="*/ 116675 h 4876147"/>
                <a:gd name="connsiteX5" fmla="*/ 3109401 w 4301120"/>
                <a:gd name="connsiteY5" fmla="*/ 12804 h 4876147"/>
                <a:gd name="connsiteX6" fmla="*/ 2792450 w 4301120"/>
                <a:gd name="connsiteY6" fmla="*/ 117491 h 4876147"/>
                <a:gd name="connsiteX7" fmla="*/ 1182637 w 4301120"/>
                <a:gd name="connsiteY7" fmla="*/ 448677 h 4876147"/>
                <a:gd name="connsiteX8" fmla="*/ 633997 w 4301120"/>
                <a:gd name="connsiteY8" fmla="*/ 567301 h 4876147"/>
                <a:gd name="connsiteX9" fmla="*/ 234972 w 4301120"/>
                <a:gd name="connsiteY9" fmla="*/ 2278021 h 4876147"/>
                <a:gd name="connsiteX10" fmla="*/ 93118 w 4301120"/>
                <a:gd name="connsiteY10" fmla="*/ 2480520 h 4876147"/>
                <a:gd name="connsiteX11" fmla="*/ 200682 w 4301120"/>
                <a:gd name="connsiteY11" fmla="*/ 2586793 h 4876147"/>
                <a:gd name="connsiteX12" fmla="*/ 575277 w 4301120"/>
                <a:gd name="connsiteY12" fmla="*/ 2860394 h 4876147"/>
                <a:gd name="connsiteX13" fmla="*/ 588474 w 4301120"/>
                <a:gd name="connsiteY13" fmla="*/ 2894277 h 4876147"/>
                <a:gd name="connsiteX14" fmla="*/ 545621 w 4301120"/>
                <a:gd name="connsiteY14" fmla="*/ 3123593 h 4876147"/>
                <a:gd name="connsiteX15" fmla="*/ 445531 w 4301120"/>
                <a:gd name="connsiteY15" fmla="*/ 3432611 h 4876147"/>
                <a:gd name="connsiteX16" fmla="*/ 355895 w 4301120"/>
                <a:gd name="connsiteY16" fmla="*/ 3667859 h 4876147"/>
                <a:gd name="connsiteX17" fmla="*/ 311856 w 4301120"/>
                <a:gd name="connsiteY17" fmla="*/ 3675051 h 4876147"/>
                <a:gd name="connsiteX18" fmla="*/ 193602 w 4301120"/>
                <a:gd name="connsiteY18" fmla="*/ 3554202 h 4876147"/>
                <a:gd name="connsiteX19" fmla="*/ 174325 w 4301120"/>
                <a:gd name="connsiteY19" fmla="*/ 3541004 h 4876147"/>
                <a:gd name="connsiteX20" fmla="*/ 176772 w 4301120"/>
                <a:gd name="connsiteY20" fmla="*/ 3556055 h 4876147"/>
                <a:gd name="connsiteX21" fmla="*/ 272413 w 4301120"/>
                <a:gd name="connsiteY21" fmla="*/ 3695069 h 4876147"/>
                <a:gd name="connsiteX22" fmla="*/ 440786 w 4301120"/>
                <a:gd name="connsiteY22" fmla="*/ 3837122 h 4876147"/>
                <a:gd name="connsiteX23" fmla="*/ 442343 w 4301120"/>
                <a:gd name="connsiteY23" fmla="*/ 3857510 h 4876147"/>
                <a:gd name="connsiteX24" fmla="*/ 393559 w 4301120"/>
                <a:gd name="connsiteY24" fmla="*/ 3943662 h 4876147"/>
                <a:gd name="connsiteX25" fmla="*/ 419360 w 4301120"/>
                <a:gd name="connsiteY25" fmla="*/ 4170309 h 4876147"/>
                <a:gd name="connsiteX26" fmla="*/ 412316 w 4301120"/>
                <a:gd name="connsiteY26" fmla="*/ 4195665 h 4876147"/>
                <a:gd name="connsiteX27" fmla="*/ 194121 w 4301120"/>
                <a:gd name="connsiteY27" fmla="*/ 4421349 h 4876147"/>
                <a:gd name="connsiteX28" fmla="*/ 189079 w 4301120"/>
                <a:gd name="connsiteY28" fmla="*/ 4457085 h 4876147"/>
                <a:gd name="connsiteX29" fmla="*/ 230301 w 4301120"/>
                <a:gd name="connsiteY29" fmla="*/ 4535304 h 4876147"/>
                <a:gd name="connsiteX30" fmla="*/ 239124 w 4301120"/>
                <a:gd name="connsiteY30" fmla="*/ 4568370 h 4876147"/>
                <a:gd name="connsiteX31" fmla="*/ 239123 w 4301120"/>
                <a:gd name="connsiteY31" fmla="*/ 4803469 h 4876147"/>
                <a:gd name="connsiteX32" fmla="*/ 3471690 w 4301120"/>
                <a:gd name="connsiteY32" fmla="*/ 4876147 h 4876147"/>
                <a:gd name="connsiteX33" fmla="*/ 3337606 w 4301120"/>
                <a:gd name="connsiteY33" fmla="*/ 4509503 h 4876147"/>
                <a:gd name="connsiteX34" fmla="*/ 3378605 w 4301120"/>
                <a:gd name="connsiteY34" fmla="*/ 4453675 h 4876147"/>
                <a:gd name="connsiteX35" fmla="*/ 3388911 w 4301120"/>
                <a:gd name="connsiteY35" fmla="*/ 4390655 h 4876147"/>
                <a:gd name="connsiteX36" fmla="*/ 3368819 w 4301120"/>
                <a:gd name="connsiteY36" fmla="*/ 4103064 h 4876147"/>
                <a:gd name="connsiteX37" fmla="*/ 3383573 w 4301120"/>
                <a:gd name="connsiteY37" fmla="*/ 4056726 h 4876147"/>
                <a:gd name="connsiteX38" fmla="*/ 3573743 w 4301120"/>
                <a:gd name="connsiteY38" fmla="*/ 3702853 h 4876147"/>
                <a:gd name="connsiteX39" fmla="*/ 3599470 w 4301120"/>
                <a:gd name="connsiteY39" fmla="*/ 3379156 h 4876147"/>
                <a:gd name="connsiteX40" fmla="*/ 3610517 w 4301120"/>
                <a:gd name="connsiteY40" fmla="*/ 3347127 h 4876147"/>
                <a:gd name="connsiteX41" fmla="*/ 3739003 w 4301120"/>
                <a:gd name="connsiteY41" fmla="*/ 3182239 h 4876147"/>
                <a:gd name="connsiteX42" fmla="*/ 3992341 w 4301120"/>
                <a:gd name="connsiteY42" fmla="*/ 2657398 h 4876147"/>
                <a:gd name="connsiteX43" fmla="*/ 4086722 w 4301120"/>
                <a:gd name="connsiteY43" fmla="*/ 2193649 h 4876147"/>
                <a:gd name="connsiteX44" fmla="*/ 4116304 w 4301120"/>
                <a:gd name="connsiteY44" fmla="*/ 2135226 h 4876147"/>
                <a:gd name="connsiteX45" fmla="*/ 4292239 w 4301120"/>
                <a:gd name="connsiteY45" fmla="*/ 1915399 h 4876147"/>
                <a:gd name="connsiteX46" fmla="*/ 4294093 w 4301120"/>
                <a:gd name="connsiteY46" fmla="*/ 1873213 h 4876147"/>
                <a:gd name="connsiteX0" fmla="*/ 4200975 w 4208002"/>
                <a:gd name="connsiteY0" fmla="*/ 1873213 h 4876147"/>
                <a:gd name="connsiteX1" fmla="*/ 4036605 w 4208002"/>
                <a:gd name="connsiteY1" fmla="*/ 1470037 h 4876147"/>
                <a:gd name="connsiteX2" fmla="*/ 3942002 w 4208002"/>
                <a:gd name="connsiteY2" fmla="*/ 1022228 h 4876147"/>
                <a:gd name="connsiteX3" fmla="*/ 3759320 w 4208002"/>
                <a:gd name="connsiteY3" fmla="*/ 425397 h 4876147"/>
                <a:gd name="connsiteX4" fmla="*/ 3515694 w 4208002"/>
                <a:gd name="connsiteY4" fmla="*/ 116675 h 4876147"/>
                <a:gd name="connsiteX5" fmla="*/ 3016283 w 4208002"/>
                <a:gd name="connsiteY5" fmla="*/ 12804 h 4876147"/>
                <a:gd name="connsiteX6" fmla="*/ 2699332 w 4208002"/>
                <a:gd name="connsiteY6" fmla="*/ 117491 h 4876147"/>
                <a:gd name="connsiteX7" fmla="*/ 1089519 w 4208002"/>
                <a:gd name="connsiteY7" fmla="*/ 448677 h 4876147"/>
                <a:gd name="connsiteX8" fmla="*/ 540879 w 4208002"/>
                <a:gd name="connsiteY8" fmla="*/ 567301 h 4876147"/>
                <a:gd name="connsiteX9" fmla="*/ 141854 w 4208002"/>
                <a:gd name="connsiteY9" fmla="*/ 2278021 h 4876147"/>
                <a:gd name="connsiteX10" fmla="*/ 0 w 4208002"/>
                <a:gd name="connsiteY10" fmla="*/ 2480520 h 4876147"/>
                <a:gd name="connsiteX11" fmla="*/ 107564 w 4208002"/>
                <a:gd name="connsiteY11" fmla="*/ 2586793 h 4876147"/>
                <a:gd name="connsiteX12" fmla="*/ 482159 w 4208002"/>
                <a:gd name="connsiteY12" fmla="*/ 2860394 h 4876147"/>
                <a:gd name="connsiteX13" fmla="*/ 495356 w 4208002"/>
                <a:gd name="connsiteY13" fmla="*/ 2894277 h 4876147"/>
                <a:gd name="connsiteX14" fmla="*/ 452503 w 4208002"/>
                <a:gd name="connsiteY14" fmla="*/ 3123593 h 4876147"/>
                <a:gd name="connsiteX15" fmla="*/ 352413 w 4208002"/>
                <a:gd name="connsiteY15" fmla="*/ 3432611 h 4876147"/>
                <a:gd name="connsiteX16" fmla="*/ 262777 w 4208002"/>
                <a:gd name="connsiteY16" fmla="*/ 3667859 h 4876147"/>
                <a:gd name="connsiteX17" fmla="*/ 218738 w 4208002"/>
                <a:gd name="connsiteY17" fmla="*/ 3675051 h 4876147"/>
                <a:gd name="connsiteX18" fmla="*/ 100484 w 4208002"/>
                <a:gd name="connsiteY18" fmla="*/ 3554202 h 4876147"/>
                <a:gd name="connsiteX19" fmla="*/ 81207 w 4208002"/>
                <a:gd name="connsiteY19" fmla="*/ 3541004 h 4876147"/>
                <a:gd name="connsiteX20" fmla="*/ 83654 w 4208002"/>
                <a:gd name="connsiteY20" fmla="*/ 3556055 h 4876147"/>
                <a:gd name="connsiteX21" fmla="*/ 179295 w 4208002"/>
                <a:gd name="connsiteY21" fmla="*/ 3695069 h 4876147"/>
                <a:gd name="connsiteX22" fmla="*/ 347668 w 4208002"/>
                <a:gd name="connsiteY22" fmla="*/ 3837122 h 4876147"/>
                <a:gd name="connsiteX23" fmla="*/ 349225 w 4208002"/>
                <a:gd name="connsiteY23" fmla="*/ 3857510 h 4876147"/>
                <a:gd name="connsiteX24" fmla="*/ 300441 w 4208002"/>
                <a:gd name="connsiteY24" fmla="*/ 3943662 h 4876147"/>
                <a:gd name="connsiteX25" fmla="*/ 326242 w 4208002"/>
                <a:gd name="connsiteY25" fmla="*/ 4170309 h 4876147"/>
                <a:gd name="connsiteX26" fmla="*/ 319198 w 4208002"/>
                <a:gd name="connsiteY26" fmla="*/ 4195665 h 4876147"/>
                <a:gd name="connsiteX27" fmla="*/ 101003 w 4208002"/>
                <a:gd name="connsiteY27" fmla="*/ 4421349 h 4876147"/>
                <a:gd name="connsiteX28" fmla="*/ 95961 w 4208002"/>
                <a:gd name="connsiteY28" fmla="*/ 4457085 h 4876147"/>
                <a:gd name="connsiteX29" fmla="*/ 137183 w 4208002"/>
                <a:gd name="connsiteY29" fmla="*/ 4535304 h 4876147"/>
                <a:gd name="connsiteX30" fmla="*/ 146006 w 4208002"/>
                <a:gd name="connsiteY30" fmla="*/ 4568370 h 4876147"/>
                <a:gd name="connsiteX31" fmla="*/ 146005 w 4208002"/>
                <a:gd name="connsiteY31" fmla="*/ 4803469 h 4876147"/>
                <a:gd name="connsiteX32" fmla="*/ 3378572 w 4208002"/>
                <a:gd name="connsiteY32" fmla="*/ 4876147 h 4876147"/>
                <a:gd name="connsiteX33" fmla="*/ 3244488 w 4208002"/>
                <a:gd name="connsiteY33" fmla="*/ 4509503 h 4876147"/>
                <a:gd name="connsiteX34" fmla="*/ 3285487 w 4208002"/>
                <a:gd name="connsiteY34" fmla="*/ 4453675 h 4876147"/>
                <a:gd name="connsiteX35" fmla="*/ 3295793 w 4208002"/>
                <a:gd name="connsiteY35" fmla="*/ 4390655 h 4876147"/>
                <a:gd name="connsiteX36" fmla="*/ 3275701 w 4208002"/>
                <a:gd name="connsiteY36" fmla="*/ 4103064 h 4876147"/>
                <a:gd name="connsiteX37" fmla="*/ 3290455 w 4208002"/>
                <a:gd name="connsiteY37" fmla="*/ 4056726 h 4876147"/>
                <a:gd name="connsiteX38" fmla="*/ 3480625 w 4208002"/>
                <a:gd name="connsiteY38" fmla="*/ 3702853 h 4876147"/>
                <a:gd name="connsiteX39" fmla="*/ 3506352 w 4208002"/>
                <a:gd name="connsiteY39" fmla="*/ 3379156 h 4876147"/>
                <a:gd name="connsiteX40" fmla="*/ 3517399 w 4208002"/>
                <a:gd name="connsiteY40" fmla="*/ 3347127 h 4876147"/>
                <a:gd name="connsiteX41" fmla="*/ 3645885 w 4208002"/>
                <a:gd name="connsiteY41" fmla="*/ 3182239 h 4876147"/>
                <a:gd name="connsiteX42" fmla="*/ 3899223 w 4208002"/>
                <a:gd name="connsiteY42" fmla="*/ 2657398 h 4876147"/>
                <a:gd name="connsiteX43" fmla="*/ 3993604 w 4208002"/>
                <a:gd name="connsiteY43" fmla="*/ 2193649 h 4876147"/>
                <a:gd name="connsiteX44" fmla="*/ 4023186 w 4208002"/>
                <a:gd name="connsiteY44" fmla="*/ 2135226 h 4876147"/>
                <a:gd name="connsiteX45" fmla="*/ 4199121 w 4208002"/>
                <a:gd name="connsiteY45" fmla="*/ 1915399 h 4876147"/>
                <a:gd name="connsiteX46" fmla="*/ 4200975 w 4208002"/>
                <a:gd name="connsiteY46" fmla="*/ 1873213 h 4876147"/>
                <a:gd name="connsiteX0" fmla="*/ 4295509 w 4302536"/>
                <a:gd name="connsiteY0" fmla="*/ 1873213 h 4876147"/>
                <a:gd name="connsiteX1" fmla="*/ 4131139 w 4302536"/>
                <a:gd name="connsiteY1" fmla="*/ 1470037 h 4876147"/>
                <a:gd name="connsiteX2" fmla="*/ 4036536 w 4302536"/>
                <a:gd name="connsiteY2" fmla="*/ 1022228 h 4876147"/>
                <a:gd name="connsiteX3" fmla="*/ 3853854 w 4302536"/>
                <a:gd name="connsiteY3" fmla="*/ 425397 h 4876147"/>
                <a:gd name="connsiteX4" fmla="*/ 3610228 w 4302536"/>
                <a:gd name="connsiteY4" fmla="*/ 116675 h 4876147"/>
                <a:gd name="connsiteX5" fmla="*/ 3110817 w 4302536"/>
                <a:gd name="connsiteY5" fmla="*/ 12804 h 4876147"/>
                <a:gd name="connsiteX6" fmla="*/ 2793866 w 4302536"/>
                <a:gd name="connsiteY6" fmla="*/ 117491 h 4876147"/>
                <a:gd name="connsiteX7" fmla="*/ 1184053 w 4302536"/>
                <a:gd name="connsiteY7" fmla="*/ 448677 h 4876147"/>
                <a:gd name="connsiteX8" fmla="*/ 635413 w 4302536"/>
                <a:gd name="connsiteY8" fmla="*/ 567301 h 4876147"/>
                <a:gd name="connsiteX9" fmla="*/ 236388 w 4302536"/>
                <a:gd name="connsiteY9" fmla="*/ 2278021 h 4876147"/>
                <a:gd name="connsiteX10" fmla="*/ 94534 w 4302536"/>
                <a:gd name="connsiteY10" fmla="*/ 2480520 h 4876147"/>
                <a:gd name="connsiteX11" fmla="*/ 202098 w 4302536"/>
                <a:gd name="connsiteY11" fmla="*/ 2586793 h 4876147"/>
                <a:gd name="connsiteX12" fmla="*/ 576693 w 4302536"/>
                <a:gd name="connsiteY12" fmla="*/ 2860394 h 4876147"/>
                <a:gd name="connsiteX13" fmla="*/ 589890 w 4302536"/>
                <a:gd name="connsiteY13" fmla="*/ 2894277 h 4876147"/>
                <a:gd name="connsiteX14" fmla="*/ 547037 w 4302536"/>
                <a:gd name="connsiteY14" fmla="*/ 3123593 h 4876147"/>
                <a:gd name="connsiteX15" fmla="*/ 446947 w 4302536"/>
                <a:gd name="connsiteY15" fmla="*/ 3432611 h 4876147"/>
                <a:gd name="connsiteX16" fmla="*/ 357311 w 4302536"/>
                <a:gd name="connsiteY16" fmla="*/ 3667859 h 4876147"/>
                <a:gd name="connsiteX17" fmla="*/ 313272 w 4302536"/>
                <a:gd name="connsiteY17" fmla="*/ 3675051 h 4876147"/>
                <a:gd name="connsiteX18" fmla="*/ 195018 w 4302536"/>
                <a:gd name="connsiteY18" fmla="*/ 3554202 h 4876147"/>
                <a:gd name="connsiteX19" fmla="*/ 175741 w 4302536"/>
                <a:gd name="connsiteY19" fmla="*/ 3541004 h 4876147"/>
                <a:gd name="connsiteX20" fmla="*/ 178188 w 4302536"/>
                <a:gd name="connsiteY20" fmla="*/ 3556055 h 4876147"/>
                <a:gd name="connsiteX21" fmla="*/ 273829 w 4302536"/>
                <a:gd name="connsiteY21" fmla="*/ 3695069 h 4876147"/>
                <a:gd name="connsiteX22" fmla="*/ 442202 w 4302536"/>
                <a:gd name="connsiteY22" fmla="*/ 3837122 h 4876147"/>
                <a:gd name="connsiteX23" fmla="*/ 443759 w 4302536"/>
                <a:gd name="connsiteY23" fmla="*/ 3857510 h 4876147"/>
                <a:gd name="connsiteX24" fmla="*/ 394975 w 4302536"/>
                <a:gd name="connsiteY24" fmla="*/ 3943662 h 4876147"/>
                <a:gd name="connsiteX25" fmla="*/ 420776 w 4302536"/>
                <a:gd name="connsiteY25" fmla="*/ 4170309 h 4876147"/>
                <a:gd name="connsiteX26" fmla="*/ 413732 w 4302536"/>
                <a:gd name="connsiteY26" fmla="*/ 4195665 h 4876147"/>
                <a:gd name="connsiteX27" fmla="*/ 195537 w 4302536"/>
                <a:gd name="connsiteY27" fmla="*/ 4421349 h 4876147"/>
                <a:gd name="connsiteX28" fmla="*/ 190495 w 4302536"/>
                <a:gd name="connsiteY28" fmla="*/ 4457085 h 4876147"/>
                <a:gd name="connsiteX29" fmla="*/ 231717 w 4302536"/>
                <a:gd name="connsiteY29" fmla="*/ 4535304 h 4876147"/>
                <a:gd name="connsiteX30" fmla="*/ 240539 w 4302536"/>
                <a:gd name="connsiteY30" fmla="*/ 4803469 h 4876147"/>
                <a:gd name="connsiteX31" fmla="*/ 3473106 w 4302536"/>
                <a:gd name="connsiteY31" fmla="*/ 4876147 h 4876147"/>
                <a:gd name="connsiteX32" fmla="*/ 3339022 w 4302536"/>
                <a:gd name="connsiteY32" fmla="*/ 4509503 h 4876147"/>
                <a:gd name="connsiteX33" fmla="*/ 3380021 w 4302536"/>
                <a:gd name="connsiteY33" fmla="*/ 4453675 h 4876147"/>
                <a:gd name="connsiteX34" fmla="*/ 3390327 w 4302536"/>
                <a:gd name="connsiteY34" fmla="*/ 4390655 h 4876147"/>
                <a:gd name="connsiteX35" fmla="*/ 3370235 w 4302536"/>
                <a:gd name="connsiteY35" fmla="*/ 4103064 h 4876147"/>
                <a:gd name="connsiteX36" fmla="*/ 3384989 w 4302536"/>
                <a:gd name="connsiteY36" fmla="*/ 4056726 h 4876147"/>
                <a:gd name="connsiteX37" fmla="*/ 3575159 w 4302536"/>
                <a:gd name="connsiteY37" fmla="*/ 3702853 h 4876147"/>
                <a:gd name="connsiteX38" fmla="*/ 3600886 w 4302536"/>
                <a:gd name="connsiteY38" fmla="*/ 3379156 h 4876147"/>
                <a:gd name="connsiteX39" fmla="*/ 3611933 w 4302536"/>
                <a:gd name="connsiteY39" fmla="*/ 3347127 h 4876147"/>
                <a:gd name="connsiteX40" fmla="*/ 3740419 w 4302536"/>
                <a:gd name="connsiteY40" fmla="*/ 3182239 h 4876147"/>
                <a:gd name="connsiteX41" fmla="*/ 3993757 w 4302536"/>
                <a:gd name="connsiteY41" fmla="*/ 2657398 h 4876147"/>
                <a:gd name="connsiteX42" fmla="*/ 4088138 w 4302536"/>
                <a:gd name="connsiteY42" fmla="*/ 2193649 h 4876147"/>
                <a:gd name="connsiteX43" fmla="*/ 4117720 w 4302536"/>
                <a:gd name="connsiteY43" fmla="*/ 2135226 h 4876147"/>
                <a:gd name="connsiteX44" fmla="*/ 4293655 w 4302536"/>
                <a:gd name="connsiteY44" fmla="*/ 1915399 h 4876147"/>
                <a:gd name="connsiteX45" fmla="*/ 4295509 w 4302536"/>
                <a:gd name="connsiteY45" fmla="*/ 1873213 h 4876147"/>
                <a:gd name="connsiteX0" fmla="*/ 4200975 w 4208002"/>
                <a:gd name="connsiteY0" fmla="*/ 1873213 h 4876147"/>
                <a:gd name="connsiteX1" fmla="*/ 4036605 w 4208002"/>
                <a:gd name="connsiteY1" fmla="*/ 1470037 h 4876147"/>
                <a:gd name="connsiteX2" fmla="*/ 3942002 w 4208002"/>
                <a:gd name="connsiteY2" fmla="*/ 1022228 h 4876147"/>
                <a:gd name="connsiteX3" fmla="*/ 3759320 w 4208002"/>
                <a:gd name="connsiteY3" fmla="*/ 425397 h 4876147"/>
                <a:gd name="connsiteX4" fmla="*/ 3515694 w 4208002"/>
                <a:gd name="connsiteY4" fmla="*/ 116675 h 4876147"/>
                <a:gd name="connsiteX5" fmla="*/ 3016283 w 4208002"/>
                <a:gd name="connsiteY5" fmla="*/ 12804 h 4876147"/>
                <a:gd name="connsiteX6" fmla="*/ 2699332 w 4208002"/>
                <a:gd name="connsiteY6" fmla="*/ 117491 h 4876147"/>
                <a:gd name="connsiteX7" fmla="*/ 1089519 w 4208002"/>
                <a:gd name="connsiteY7" fmla="*/ 448677 h 4876147"/>
                <a:gd name="connsiteX8" fmla="*/ 540879 w 4208002"/>
                <a:gd name="connsiteY8" fmla="*/ 567301 h 4876147"/>
                <a:gd name="connsiteX9" fmla="*/ 141854 w 4208002"/>
                <a:gd name="connsiteY9" fmla="*/ 2278021 h 4876147"/>
                <a:gd name="connsiteX10" fmla="*/ 0 w 4208002"/>
                <a:gd name="connsiteY10" fmla="*/ 2480520 h 4876147"/>
                <a:gd name="connsiteX11" fmla="*/ 107564 w 4208002"/>
                <a:gd name="connsiteY11" fmla="*/ 2586793 h 4876147"/>
                <a:gd name="connsiteX12" fmla="*/ 482159 w 4208002"/>
                <a:gd name="connsiteY12" fmla="*/ 2860394 h 4876147"/>
                <a:gd name="connsiteX13" fmla="*/ 495356 w 4208002"/>
                <a:gd name="connsiteY13" fmla="*/ 2894277 h 4876147"/>
                <a:gd name="connsiteX14" fmla="*/ 452503 w 4208002"/>
                <a:gd name="connsiteY14" fmla="*/ 3123593 h 4876147"/>
                <a:gd name="connsiteX15" fmla="*/ 352413 w 4208002"/>
                <a:gd name="connsiteY15" fmla="*/ 3432611 h 4876147"/>
                <a:gd name="connsiteX16" fmla="*/ 262777 w 4208002"/>
                <a:gd name="connsiteY16" fmla="*/ 3667859 h 4876147"/>
                <a:gd name="connsiteX17" fmla="*/ 218738 w 4208002"/>
                <a:gd name="connsiteY17" fmla="*/ 3675051 h 4876147"/>
                <a:gd name="connsiteX18" fmla="*/ 100484 w 4208002"/>
                <a:gd name="connsiteY18" fmla="*/ 3554202 h 4876147"/>
                <a:gd name="connsiteX19" fmla="*/ 81207 w 4208002"/>
                <a:gd name="connsiteY19" fmla="*/ 3541004 h 4876147"/>
                <a:gd name="connsiteX20" fmla="*/ 83654 w 4208002"/>
                <a:gd name="connsiteY20" fmla="*/ 3556055 h 4876147"/>
                <a:gd name="connsiteX21" fmla="*/ 179295 w 4208002"/>
                <a:gd name="connsiteY21" fmla="*/ 3695069 h 4876147"/>
                <a:gd name="connsiteX22" fmla="*/ 347668 w 4208002"/>
                <a:gd name="connsiteY22" fmla="*/ 3837122 h 4876147"/>
                <a:gd name="connsiteX23" fmla="*/ 349225 w 4208002"/>
                <a:gd name="connsiteY23" fmla="*/ 3857510 h 4876147"/>
                <a:gd name="connsiteX24" fmla="*/ 300441 w 4208002"/>
                <a:gd name="connsiteY24" fmla="*/ 3943662 h 4876147"/>
                <a:gd name="connsiteX25" fmla="*/ 326242 w 4208002"/>
                <a:gd name="connsiteY25" fmla="*/ 4170309 h 4876147"/>
                <a:gd name="connsiteX26" fmla="*/ 319198 w 4208002"/>
                <a:gd name="connsiteY26" fmla="*/ 4195665 h 4876147"/>
                <a:gd name="connsiteX27" fmla="*/ 101003 w 4208002"/>
                <a:gd name="connsiteY27" fmla="*/ 4421349 h 4876147"/>
                <a:gd name="connsiteX28" fmla="*/ 95961 w 4208002"/>
                <a:gd name="connsiteY28" fmla="*/ 4457085 h 4876147"/>
                <a:gd name="connsiteX29" fmla="*/ 137183 w 4208002"/>
                <a:gd name="connsiteY29" fmla="*/ 4535304 h 4876147"/>
                <a:gd name="connsiteX30" fmla="*/ 146005 w 4208002"/>
                <a:gd name="connsiteY30" fmla="*/ 4803469 h 4876147"/>
                <a:gd name="connsiteX31" fmla="*/ 3378572 w 4208002"/>
                <a:gd name="connsiteY31" fmla="*/ 4876147 h 4876147"/>
                <a:gd name="connsiteX32" fmla="*/ 3244488 w 4208002"/>
                <a:gd name="connsiteY32" fmla="*/ 4509503 h 4876147"/>
                <a:gd name="connsiteX33" fmla="*/ 3285487 w 4208002"/>
                <a:gd name="connsiteY33" fmla="*/ 4453675 h 4876147"/>
                <a:gd name="connsiteX34" fmla="*/ 3295793 w 4208002"/>
                <a:gd name="connsiteY34" fmla="*/ 4390655 h 4876147"/>
                <a:gd name="connsiteX35" fmla="*/ 3275701 w 4208002"/>
                <a:gd name="connsiteY35" fmla="*/ 4103064 h 4876147"/>
                <a:gd name="connsiteX36" fmla="*/ 3290455 w 4208002"/>
                <a:gd name="connsiteY36" fmla="*/ 4056726 h 4876147"/>
                <a:gd name="connsiteX37" fmla="*/ 3480625 w 4208002"/>
                <a:gd name="connsiteY37" fmla="*/ 3702853 h 4876147"/>
                <a:gd name="connsiteX38" fmla="*/ 3506352 w 4208002"/>
                <a:gd name="connsiteY38" fmla="*/ 3379156 h 4876147"/>
                <a:gd name="connsiteX39" fmla="*/ 3517399 w 4208002"/>
                <a:gd name="connsiteY39" fmla="*/ 3347127 h 4876147"/>
                <a:gd name="connsiteX40" fmla="*/ 3645885 w 4208002"/>
                <a:gd name="connsiteY40" fmla="*/ 3182239 h 4876147"/>
                <a:gd name="connsiteX41" fmla="*/ 3899223 w 4208002"/>
                <a:gd name="connsiteY41" fmla="*/ 2657398 h 4876147"/>
                <a:gd name="connsiteX42" fmla="*/ 3993604 w 4208002"/>
                <a:gd name="connsiteY42" fmla="*/ 2193649 h 4876147"/>
                <a:gd name="connsiteX43" fmla="*/ 4023186 w 4208002"/>
                <a:gd name="connsiteY43" fmla="*/ 2135226 h 4876147"/>
                <a:gd name="connsiteX44" fmla="*/ 4199121 w 4208002"/>
                <a:gd name="connsiteY44" fmla="*/ 1915399 h 4876147"/>
                <a:gd name="connsiteX45" fmla="*/ 4200975 w 4208002"/>
                <a:gd name="connsiteY45" fmla="*/ 1873213 h 487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08002" h="4876147">
                  <a:moveTo>
                    <a:pt x="4200975" y="1873213"/>
                  </a:moveTo>
                  <a:cubicBezTo>
                    <a:pt x="4130245" y="1745395"/>
                    <a:pt x="4074491" y="1611497"/>
                    <a:pt x="4036605" y="1470037"/>
                  </a:cubicBezTo>
                  <a:cubicBezTo>
                    <a:pt x="3997088" y="1322349"/>
                    <a:pt x="3973734" y="1171473"/>
                    <a:pt x="3942002" y="1022228"/>
                  </a:cubicBezTo>
                  <a:cubicBezTo>
                    <a:pt x="3898481" y="817822"/>
                    <a:pt x="3851699" y="614677"/>
                    <a:pt x="3759320" y="425397"/>
                  </a:cubicBezTo>
                  <a:cubicBezTo>
                    <a:pt x="3700526" y="304992"/>
                    <a:pt x="3624013" y="197933"/>
                    <a:pt x="3515694" y="116675"/>
                  </a:cubicBezTo>
                  <a:cubicBezTo>
                    <a:pt x="3365707" y="4204"/>
                    <a:pt x="3196222" y="-18409"/>
                    <a:pt x="3016283" y="12804"/>
                  </a:cubicBezTo>
                  <a:cubicBezTo>
                    <a:pt x="2905443" y="32007"/>
                    <a:pt x="2800979" y="70782"/>
                    <a:pt x="2699332" y="117491"/>
                  </a:cubicBezTo>
                  <a:lnTo>
                    <a:pt x="1089519" y="448677"/>
                  </a:lnTo>
                  <a:lnTo>
                    <a:pt x="540879" y="567301"/>
                  </a:lnTo>
                  <a:lnTo>
                    <a:pt x="141854" y="2278021"/>
                  </a:lnTo>
                  <a:cubicBezTo>
                    <a:pt x="124135" y="2302116"/>
                    <a:pt x="1260" y="2451012"/>
                    <a:pt x="0" y="2480520"/>
                  </a:cubicBezTo>
                  <a:cubicBezTo>
                    <a:pt x="13271" y="2510399"/>
                    <a:pt x="27204" y="2523481"/>
                    <a:pt x="107564" y="2586793"/>
                  </a:cubicBezTo>
                  <a:cubicBezTo>
                    <a:pt x="187924" y="2650105"/>
                    <a:pt x="417527" y="2809147"/>
                    <a:pt x="482159" y="2860394"/>
                  </a:cubicBezTo>
                  <a:cubicBezTo>
                    <a:pt x="546791" y="2911641"/>
                    <a:pt x="497877" y="2880561"/>
                    <a:pt x="495356" y="2894277"/>
                  </a:cubicBezTo>
                  <a:cubicBezTo>
                    <a:pt x="481492" y="2970790"/>
                    <a:pt x="474819" y="3048860"/>
                    <a:pt x="452503" y="3123593"/>
                  </a:cubicBezTo>
                  <a:cubicBezTo>
                    <a:pt x="421512" y="3227316"/>
                    <a:pt x="386296" y="3329778"/>
                    <a:pt x="352413" y="3432611"/>
                  </a:cubicBezTo>
                  <a:cubicBezTo>
                    <a:pt x="326168" y="3512312"/>
                    <a:pt x="305927" y="3594386"/>
                    <a:pt x="262777" y="3667859"/>
                  </a:cubicBezTo>
                  <a:cubicBezTo>
                    <a:pt x="246022" y="3696329"/>
                    <a:pt x="243056" y="3698998"/>
                    <a:pt x="218738" y="3675051"/>
                  </a:cubicBezTo>
                  <a:cubicBezTo>
                    <a:pt x="178554" y="3635534"/>
                    <a:pt x="136887" y="3597426"/>
                    <a:pt x="100484" y="3554202"/>
                  </a:cubicBezTo>
                  <a:cubicBezTo>
                    <a:pt x="95294" y="3548048"/>
                    <a:pt x="90401" y="3541449"/>
                    <a:pt x="81207" y="3541004"/>
                  </a:cubicBezTo>
                  <a:cubicBezTo>
                    <a:pt x="72681" y="3547381"/>
                    <a:pt x="81281" y="3552200"/>
                    <a:pt x="83654" y="3556055"/>
                  </a:cubicBezTo>
                  <a:cubicBezTo>
                    <a:pt x="113384" y="3603876"/>
                    <a:pt x="143337" y="3651622"/>
                    <a:pt x="179295" y="3695069"/>
                  </a:cubicBezTo>
                  <a:cubicBezTo>
                    <a:pt x="226819" y="3752528"/>
                    <a:pt x="276790" y="3807243"/>
                    <a:pt x="347668" y="3837122"/>
                  </a:cubicBezTo>
                  <a:cubicBezTo>
                    <a:pt x="362052" y="3843201"/>
                    <a:pt x="354119" y="3850541"/>
                    <a:pt x="349225" y="3857510"/>
                  </a:cubicBezTo>
                  <a:cubicBezTo>
                    <a:pt x="330394" y="3884794"/>
                    <a:pt x="313415" y="3913116"/>
                    <a:pt x="300441" y="3943662"/>
                  </a:cubicBezTo>
                  <a:cubicBezTo>
                    <a:pt x="266410" y="4024030"/>
                    <a:pt x="261591" y="4101359"/>
                    <a:pt x="326242" y="4170309"/>
                  </a:cubicBezTo>
                  <a:cubicBezTo>
                    <a:pt x="339365" y="4184248"/>
                    <a:pt x="325426" y="4189215"/>
                    <a:pt x="319198" y="4195665"/>
                  </a:cubicBezTo>
                  <a:lnTo>
                    <a:pt x="101003" y="4421349"/>
                  </a:lnTo>
                  <a:cubicBezTo>
                    <a:pt x="88992" y="4433583"/>
                    <a:pt x="87213" y="4442331"/>
                    <a:pt x="95961" y="4457085"/>
                  </a:cubicBezTo>
                  <a:cubicBezTo>
                    <a:pt x="110938" y="4482441"/>
                    <a:pt x="123616" y="4509132"/>
                    <a:pt x="137183" y="4535304"/>
                  </a:cubicBezTo>
                  <a:cubicBezTo>
                    <a:pt x="145524" y="4593035"/>
                    <a:pt x="106376" y="4550775"/>
                    <a:pt x="146005" y="4803469"/>
                  </a:cubicBezTo>
                  <a:lnTo>
                    <a:pt x="3378572" y="4876147"/>
                  </a:lnTo>
                  <a:cubicBezTo>
                    <a:pt x="3434286" y="4653031"/>
                    <a:pt x="3260002" y="4579915"/>
                    <a:pt x="3244488" y="4509503"/>
                  </a:cubicBezTo>
                  <a:cubicBezTo>
                    <a:pt x="3228974" y="4439091"/>
                    <a:pt x="3280298" y="4478512"/>
                    <a:pt x="3285487" y="4453675"/>
                  </a:cubicBezTo>
                  <a:cubicBezTo>
                    <a:pt x="3289046" y="4432693"/>
                    <a:pt x="3294162" y="4411785"/>
                    <a:pt x="3295793" y="4390655"/>
                  </a:cubicBezTo>
                  <a:cubicBezTo>
                    <a:pt x="3303207" y="4293902"/>
                    <a:pt x="3295867" y="4198038"/>
                    <a:pt x="3275701" y="4103064"/>
                  </a:cubicBezTo>
                  <a:cubicBezTo>
                    <a:pt x="3271920" y="4085122"/>
                    <a:pt x="3273329" y="4070887"/>
                    <a:pt x="3290455" y="4056726"/>
                  </a:cubicBezTo>
                  <a:cubicBezTo>
                    <a:pt x="3401740" y="3964866"/>
                    <a:pt x="3463944" y="3846983"/>
                    <a:pt x="3480625" y="3702853"/>
                  </a:cubicBezTo>
                  <a:cubicBezTo>
                    <a:pt x="3493081" y="3595127"/>
                    <a:pt x="3502497" y="3487475"/>
                    <a:pt x="3506352" y="3379156"/>
                  </a:cubicBezTo>
                  <a:cubicBezTo>
                    <a:pt x="3506797" y="3367145"/>
                    <a:pt x="3509170" y="3356691"/>
                    <a:pt x="3517399" y="3347127"/>
                  </a:cubicBezTo>
                  <a:cubicBezTo>
                    <a:pt x="3562773" y="3294191"/>
                    <a:pt x="3604069" y="3237992"/>
                    <a:pt x="3645885" y="3182239"/>
                  </a:cubicBezTo>
                  <a:cubicBezTo>
                    <a:pt x="3764583" y="3023800"/>
                    <a:pt x="3850068" y="2849644"/>
                    <a:pt x="3899223" y="2657398"/>
                  </a:cubicBezTo>
                  <a:cubicBezTo>
                    <a:pt x="3938295" y="2504298"/>
                    <a:pt x="3968767" y="2349492"/>
                    <a:pt x="3993604" y="2193649"/>
                  </a:cubicBezTo>
                  <a:cubicBezTo>
                    <a:pt x="3997459" y="2169627"/>
                    <a:pt x="4009247" y="2152649"/>
                    <a:pt x="4023186" y="2135226"/>
                  </a:cubicBezTo>
                  <a:lnTo>
                    <a:pt x="4199121" y="1915399"/>
                  </a:lnTo>
                  <a:cubicBezTo>
                    <a:pt x="4211206" y="1900571"/>
                    <a:pt x="4210094" y="1889598"/>
                    <a:pt x="4200975" y="1873213"/>
                  </a:cubicBezTo>
                  <a:close/>
                </a:path>
              </a:pathLst>
            </a:custGeom>
            <a:solidFill>
              <a:srgbClr val="00080D"/>
            </a:solidFill>
            <a:ln w="7404" cap="flat">
              <a:noFill/>
              <a:prstDash val="solid"/>
              <a:miter/>
            </a:ln>
          </p:spPr>
          <p:txBody>
            <a:bodyPr rtlCol="0" anchor="ctr"/>
            <a:lstStyle/>
            <a:p>
              <a:endParaRPr lang="ko-KR" altLang="en-US"/>
            </a:p>
          </p:txBody>
        </p:sp>
        <p:sp>
          <p:nvSpPr>
            <p:cNvPr id="196" name="자유형: 도형 195">
              <a:extLst>
                <a:ext uri="{FF2B5EF4-FFF2-40B4-BE49-F238E27FC236}">
                  <a16:creationId xmlns:a16="http://schemas.microsoft.com/office/drawing/2014/main" id="{2B692250-CABD-4E9E-81FD-5D346C4E0B00}"/>
                </a:ext>
              </a:extLst>
            </p:cNvPr>
            <p:cNvSpPr/>
            <p:nvPr/>
          </p:nvSpPr>
          <p:spPr>
            <a:xfrm>
              <a:off x="2348015" y="1836487"/>
              <a:ext cx="1271528" cy="991409"/>
            </a:xfrm>
            <a:custGeom>
              <a:avLst/>
              <a:gdLst>
                <a:gd name="connsiteX0" fmla="*/ 1704289 w 1733465"/>
                <a:gd name="connsiteY0" fmla="*/ 995052 h 1351580"/>
                <a:gd name="connsiteX1" fmla="*/ 1618064 w 1733465"/>
                <a:gd name="connsiteY1" fmla="*/ 621977 h 1351580"/>
                <a:gd name="connsiteX2" fmla="*/ 1303486 w 1733465"/>
                <a:gd name="connsiteY2" fmla="*/ 431955 h 1351580"/>
                <a:gd name="connsiteX3" fmla="*/ 800219 w 1733465"/>
                <a:gd name="connsiteY3" fmla="*/ 526855 h 1351580"/>
                <a:gd name="connsiteX4" fmla="*/ 512258 w 1733465"/>
                <a:gd name="connsiteY4" fmla="*/ 643478 h 1351580"/>
                <a:gd name="connsiteX5" fmla="*/ 457097 w 1733465"/>
                <a:gd name="connsiteY5" fmla="*/ 676619 h 1351580"/>
                <a:gd name="connsiteX6" fmla="*/ 382734 w 1733465"/>
                <a:gd name="connsiteY6" fmla="*/ 840692 h 1351580"/>
                <a:gd name="connsiteX7" fmla="*/ 374060 w 1733465"/>
                <a:gd name="connsiteY7" fmla="*/ 1105670 h 1351580"/>
                <a:gd name="connsiteX8" fmla="*/ 343069 w 1733465"/>
                <a:gd name="connsiteY8" fmla="*/ 1309705 h 1351580"/>
                <a:gd name="connsiteX9" fmla="*/ 342328 w 1733465"/>
                <a:gd name="connsiteY9" fmla="*/ 1317712 h 1351580"/>
                <a:gd name="connsiteX10" fmla="*/ 326980 w 1733465"/>
                <a:gd name="connsiteY10" fmla="*/ 1350186 h 1351580"/>
                <a:gd name="connsiteX11" fmla="*/ 294877 w 1733465"/>
                <a:gd name="connsiteY11" fmla="*/ 1335209 h 1351580"/>
                <a:gd name="connsiteX12" fmla="*/ 67266 w 1733465"/>
                <a:gd name="connsiteY12" fmla="*/ 1151637 h 1351580"/>
                <a:gd name="connsiteX13" fmla="*/ 21892 w 1733465"/>
                <a:gd name="connsiteY13" fmla="*/ 1159793 h 1351580"/>
                <a:gd name="connsiteX14" fmla="*/ 5062 w 1733465"/>
                <a:gd name="connsiteY14" fmla="*/ 1190265 h 1351580"/>
                <a:gd name="connsiteX15" fmla="*/ 1281 w 1733465"/>
                <a:gd name="connsiteY15" fmla="*/ 1167874 h 1351580"/>
                <a:gd name="connsiteX16" fmla="*/ 81056 w 1733465"/>
                <a:gd name="connsiteY16" fmla="*/ 517439 h 1351580"/>
                <a:gd name="connsiteX17" fmla="*/ 239791 w 1733465"/>
                <a:gd name="connsiteY17" fmla="*/ 198116 h 1351580"/>
                <a:gd name="connsiteX18" fmla="*/ 476151 w 1733465"/>
                <a:gd name="connsiteY18" fmla="*/ 56433 h 1351580"/>
                <a:gd name="connsiteX19" fmla="*/ 840997 w 1733465"/>
                <a:gd name="connsiteY19" fmla="*/ 902 h 1351580"/>
                <a:gd name="connsiteX20" fmla="*/ 1216296 w 1733465"/>
                <a:gd name="connsiteY20" fmla="*/ 51614 h 1351580"/>
                <a:gd name="connsiteX21" fmla="*/ 1545703 w 1733465"/>
                <a:gd name="connsiteY21" fmla="*/ 311477 h 1351580"/>
                <a:gd name="connsiteX22" fmla="*/ 1728756 w 1733465"/>
                <a:gd name="connsiteY22" fmla="*/ 758322 h 1351580"/>
                <a:gd name="connsiteX23" fmla="*/ 1712445 w 1733465"/>
                <a:gd name="connsiteY23" fmla="*/ 978667 h 1351580"/>
                <a:gd name="connsiteX24" fmla="*/ 1704289 w 1733465"/>
                <a:gd name="connsiteY24" fmla="*/ 995052 h 135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33465" h="1351580">
                  <a:moveTo>
                    <a:pt x="1704289" y="995052"/>
                  </a:moveTo>
                  <a:cubicBezTo>
                    <a:pt x="1696727" y="865825"/>
                    <a:pt x="1678563" y="738749"/>
                    <a:pt x="1618064" y="621977"/>
                  </a:cubicBezTo>
                  <a:cubicBezTo>
                    <a:pt x="1552227" y="494900"/>
                    <a:pt x="1447021" y="433586"/>
                    <a:pt x="1303486" y="431955"/>
                  </a:cubicBezTo>
                  <a:cubicBezTo>
                    <a:pt x="1129033" y="429953"/>
                    <a:pt x="963773" y="473325"/>
                    <a:pt x="800219" y="526855"/>
                  </a:cubicBezTo>
                  <a:cubicBezTo>
                    <a:pt x="701613" y="559106"/>
                    <a:pt x="604192" y="594694"/>
                    <a:pt x="512258" y="643478"/>
                  </a:cubicBezTo>
                  <a:cubicBezTo>
                    <a:pt x="493352" y="653487"/>
                    <a:pt x="475113" y="664979"/>
                    <a:pt x="457097" y="676619"/>
                  </a:cubicBezTo>
                  <a:cubicBezTo>
                    <a:pt x="397340" y="715394"/>
                    <a:pt x="360863" y="765513"/>
                    <a:pt x="382734" y="840692"/>
                  </a:cubicBezTo>
                  <a:cubicBezTo>
                    <a:pt x="408757" y="930179"/>
                    <a:pt x="386293" y="1017739"/>
                    <a:pt x="374060" y="1105670"/>
                  </a:cubicBezTo>
                  <a:cubicBezTo>
                    <a:pt x="364570" y="1173805"/>
                    <a:pt x="353449" y="1241718"/>
                    <a:pt x="343069" y="1309705"/>
                  </a:cubicBezTo>
                  <a:cubicBezTo>
                    <a:pt x="342698" y="1312374"/>
                    <a:pt x="342995" y="1315117"/>
                    <a:pt x="342328" y="1317712"/>
                  </a:cubicBezTo>
                  <a:cubicBezTo>
                    <a:pt x="339362" y="1329649"/>
                    <a:pt x="339733" y="1344922"/>
                    <a:pt x="326980" y="1350186"/>
                  </a:cubicBezTo>
                  <a:cubicBezTo>
                    <a:pt x="313413" y="1355746"/>
                    <a:pt x="303626" y="1343439"/>
                    <a:pt x="294877" y="1335209"/>
                  </a:cubicBezTo>
                  <a:cubicBezTo>
                    <a:pt x="223925" y="1267890"/>
                    <a:pt x="146003" y="1209245"/>
                    <a:pt x="67266" y="1151637"/>
                  </a:cubicBezTo>
                  <a:cubicBezTo>
                    <a:pt x="39908" y="1131694"/>
                    <a:pt x="39760" y="1131545"/>
                    <a:pt x="21892" y="1159793"/>
                  </a:cubicBezTo>
                  <a:cubicBezTo>
                    <a:pt x="15664" y="1169579"/>
                    <a:pt x="10623" y="1180107"/>
                    <a:pt x="5062" y="1190265"/>
                  </a:cubicBezTo>
                  <a:cubicBezTo>
                    <a:pt x="-3167" y="1184037"/>
                    <a:pt x="1059" y="1175214"/>
                    <a:pt x="1281" y="1167874"/>
                  </a:cubicBezTo>
                  <a:cubicBezTo>
                    <a:pt x="8695" y="948715"/>
                    <a:pt x="22485" y="730222"/>
                    <a:pt x="81056" y="517439"/>
                  </a:cubicBezTo>
                  <a:cubicBezTo>
                    <a:pt x="113159" y="400890"/>
                    <a:pt x="159423" y="290717"/>
                    <a:pt x="239791" y="198116"/>
                  </a:cubicBezTo>
                  <a:cubicBezTo>
                    <a:pt x="302959" y="125310"/>
                    <a:pt x="386070" y="84607"/>
                    <a:pt x="476151" y="56433"/>
                  </a:cubicBezTo>
                  <a:cubicBezTo>
                    <a:pt x="594850" y="19289"/>
                    <a:pt x="717108" y="5647"/>
                    <a:pt x="840997" y="902"/>
                  </a:cubicBezTo>
                  <a:cubicBezTo>
                    <a:pt x="969260" y="-3991"/>
                    <a:pt x="1094483" y="10763"/>
                    <a:pt x="1216296" y="51614"/>
                  </a:cubicBezTo>
                  <a:cubicBezTo>
                    <a:pt x="1357163" y="98842"/>
                    <a:pt x="1460293" y="193148"/>
                    <a:pt x="1545703" y="311477"/>
                  </a:cubicBezTo>
                  <a:cubicBezTo>
                    <a:pt x="1642827" y="446042"/>
                    <a:pt x="1707032" y="593211"/>
                    <a:pt x="1728756" y="758322"/>
                  </a:cubicBezTo>
                  <a:cubicBezTo>
                    <a:pt x="1738616" y="832981"/>
                    <a:pt x="1732907" y="906380"/>
                    <a:pt x="1712445" y="978667"/>
                  </a:cubicBezTo>
                  <a:cubicBezTo>
                    <a:pt x="1710888" y="984450"/>
                    <a:pt x="1707032" y="989640"/>
                    <a:pt x="1704289" y="995052"/>
                  </a:cubicBezTo>
                  <a:close/>
                </a:path>
              </a:pathLst>
            </a:custGeom>
            <a:solidFill>
              <a:srgbClr val="6D411E"/>
            </a:solidFill>
            <a:ln w="7404" cap="flat">
              <a:noFill/>
              <a:prstDash val="solid"/>
              <a:miter/>
            </a:ln>
          </p:spPr>
          <p:txBody>
            <a:bodyPr rtlCol="0" anchor="ctr"/>
            <a:lstStyle/>
            <a:p>
              <a:endParaRPr lang="ko-KR" altLang="en-US"/>
            </a:p>
          </p:txBody>
        </p:sp>
        <p:sp>
          <p:nvSpPr>
            <p:cNvPr id="197" name="자유형: 도형 196">
              <a:extLst>
                <a:ext uri="{FF2B5EF4-FFF2-40B4-BE49-F238E27FC236}">
                  <a16:creationId xmlns:a16="http://schemas.microsoft.com/office/drawing/2014/main" id="{6AA9FB37-121C-45A3-AB0E-ECB43711DA14}"/>
                </a:ext>
              </a:extLst>
            </p:cNvPr>
            <p:cNvSpPr/>
            <p:nvPr/>
          </p:nvSpPr>
          <p:spPr>
            <a:xfrm>
              <a:off x="2777461" y="3390175"/>
              <a:ext cx="628946" cy="457858"/>
            </a:xfrm>
            <a:custGeom>
              <a:avLst/>
              <a:gdLst>
                <a:gd name="connsiteX0" fmla="*/ 1161 w 857438"/>
                <a:gd name="connsiteY0" fmla="*/ 0 h 624196"/>
                <a:gd name="connsiteX1" fmla="*/ 84791 w 857438"/>
                <a:gd name="connsiteY1" fmla="*/ 73548 h 624196"/>
                <a:gd name="connsiteX2" fmla="*/ 415458 w 857438"/>
                <a:gd name="connsiteY2" fmla="*/ 282179 h 624196"/>
                <a:gd name="connsiteX3" fmla="*/ 817077 w 857438"/>
                <a:gd name="connsiteY3" fmla="*/ 155325 h 624196"/>
                <a:gd name="connsiteX4" fmla="*/ 856891 w 857438"/>
                <a:gd name="connsiteY4" fmla="*/ 87560 h 624196"/>
                <a:gd name="connsiteX5" fmla="*/ 851257 w 857438"/>
                <a:gd name="connsiteY5" fmla="*/ 117365 h 624196"/>
                <a:gd name="connsiteX6" fmla="*/ 599401 w 857438"/>
                <a:gd name="connsiteY6" fmla="*/ 603133 h 624196"/>
                <a:gd name="connsiteX7" fmla="*/ 563072 w 857438"/>
                <a:gd name="connsiteY7" fmla="*/ 609361 h 624196"/>
                <a:gd name="connsiteX8" fmla="*/ 4942 w 857438"/>
                <a:gd name="connsiteY8" fmla="*/ 14161 h 624196"/>
                <a:gd name="connsiteX9" fmla="*/ 1161 w 857438"/>
                <a:gd name="connsiteY9" fmla="*/ 0 h 62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438" h="624196">
                  <a:moveTo>
                    <a:pt x="1161" y="0"/>
                  </a:moveTo>
                  <a:cubicBezTo>
                    <a:pt x="26814" y="28470"/>
                    <a:pt x="56544" y="50193"/>
                    <a:pt x="84791" y="73548"/>
                  </a:cubicBezTo>
                  <a:cubicBezTo>
                    <a:pt x="186067" y="157252"/>
                    <a:pt x="287492" y="240957"/>
                    <a:pt x="415458" y="282179"/>
                  </a:cubicBezTo>
                  <a:cubicBezTo>
                    <a:pt x="562998" y="329703"/>
                    <a:pt x="723883" y="286924"/>
                    <a:pt x="817077" y="155325"/>
                  </a:cubicBezTo>
                  <a:cubicBezTo>
                    <a:pt x="831090" y="135529"/>
                    <a:pt x="841841" y="113435"/>
                    <a:pt x="856891" y="87560"/>
                  </a:cubicBezTo>
                  <a:cubicBezTo>
                    <a:pt x="858893" y="102314"/>
                    <a:pt x="855037" y="110099"/>
                    <a:pt x="851257" y="117365"/>
                  </a:cubicBezTo>
                  <a:cubicBezTo>
                    <a:pt x="808848" y="199142"/>
                    <a:pt x="640623" y="522839"/>
                    <a:pt x="599401" y="603133"/>
                  </a:cubicBezTo>
                  <a:cubicBezTo>
                    <a:pt x="585833" y="629602"/>
                    <a:pt x="582349" y="630491"/>
                    <a:pt x="563072" y="609361"/>
                  </a:cubicBezTo>
                  <a:cubicBezTo>
                    <a:pt x="509320" y="550494"/>
                    <a:pt x="46312" y="59164"/>
                    <a:pt x="4942" y="14161"/>
                  </a:cubicBezTo>
                  <a:cubicBezTo>
                    <a:pt x="2273" y="11195"/>
                    <a:pt x="-2101" y="8675"/>
                    <a:pt x="1161" y="0"/>
                  </a:cubicBezTo>
                  <a:close/>
                </a:path>
              </a:pathLst>
            </a:custGeom>
            <a:solidFill>
              <a:srgbClr val="FEB582"/>
            </a:solidFill>
            <a:ln w="7404" cap="flat">
              <a:noFill/>
              <a:prstDash val="solid"/>
              <a:miter/>
            </a:ln>
          </p:spPr>
          <p:txBody>
            <a:bodyPr rtlCol="0" anchor="ctr"/>
            <a:lstStyle/>
            <a:p>
              <a:endParaRPr lang="ko-KR" altLang="en-US"/>
            </a:p>
          </p:txBody>
        </p:sp>
        <p:sp>
          <p:nvSpPr>
            <p:cNvPr id="198" name="자유형: 도형 197">
              <a:extLst>
                <a:ext uri="{FF2B5EF4-FFF2-40B4-BE49-F238E27FC236}">
                  <a16:creationId xmlns:a16="http://schemas.microsoft.com/office/drawing/2014/main" id="{E6442581-BD9C-4AA4-BD2E-66D1284F7F0E}"/>
                </a:ext>
              </a:extLst>
            </p:cNvPr>
            <p:cNvSpPr/>
            <p:nvPr/>
          </p:nvSpPr>
          <p:spPr>
            <a:xfrm>
              <a:off x="2815239" y="3831333"/>
              <a:ext cx="114484" cy="527301"/>
            </a:xfrm>
            <a:custGeom>
              <a:avLst/>
              <a:gdLst>
                <a:gd name="connsiteX0" fmla="*/ 5857 w 156077"/>
                <a:gd name="connsiteY0" fmla="*/ 0 h 718866"/>
                <a:gd name="connsiteX1" fmla="*/ 114325 w 156077"/>
                <a:gd name="connsiteY1" fmla="*/ 124556 h 718866"/>
                <a:gd name="connsiteX2" fmla="*/ 154954 w 156077"/>
                <a:gd name="connsiteY2" fmla="*/ 226870 h 718866"/>
                <a:gd name="connsiteX3" fmla="*/ 134491 w 156077"/>
                <a:gd name="connsiteY3" fmla="*/ 337117 h 718866"/>
                <a:gd name="connsiteX4" fmla="*/ 83927 w 156077"/>
                <a:gd name="connsiteY4" fmla="*/ 427420 h 718866"/>
                <a:gd name="connsiteX5" fmla="*/ 64725 w 156077"/>
                <a:gd name="connsiteY5" fmla="*/ 595719 h 718866"/>
                <a:gd name="connsiteX6" fmla="*/ 91415 w 156077"/>
                <a:gd name="connsiteY6" fmla="*/ 718867 h 718866"/>
                <a:gd name="connsiteX7" fmla="*/ 42705 w 156077"/>
                <a:gd name="connsiteY7" fmla="*/ 546935 h 718866"/>
                <a:gd name="connsiteX8" fmla="*/ 45152 w 156077"/>
                <a:gd name="connsiteY8" fmla="*/ 536629 h 718866"/>
                <a:gd name="connsiteX9" fmla="*/ 108468 w 156077"/>
                <a:gd name="connsiteY9" fmla="*/ 299750 h 718866"/>
                <a:gd name="connsiteX10" fmla="*/ 94307 w 156077"/>
                <a:gd name="connsiteY10" fmla="*/ 128931 h 718866"/>
                <a:gd name="connsiteX11" fmla="*/ 8897 w 156077"/>
                <a:gd name="connsiteY11" fmla="*/ 17497 h 718866"/>
                <a:gd name="connsiteX12" fmla="*/ 0 w 156077"/>
                <a:gd name="connsiteY12" fmla="*/ 5190 h 718866"/>
                <a:gd name="connsiteX13" fmla="*/ 5857 w 156077"/>
                <a:gd name="connsiteY13" fmla="*/ 0 h 71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077" h="718866">
                  <a:moveTo>
                    <a:pt x="5857" y="0"/>
                  </a:moveTo>
                  <a:cubicBezTo>
                    <a:pt x="41074" y="42408"/>
                    <a:pt x="85632" y="76365"/>
                    <a:pt x="114325" y="124556"/>
                  </a:cubicBezTo>
                  <a:cubicBezTo>
                    <a:pt x="133305" y="156363"/>
                    <a:pt x="150728" y="187946"/>
                    <a:pt x="154954" y="226870"/>
                  </a:cubicBezTo>
                  <a:cubicBezTo>
                    <a:pt x="159254" y="266684"/>
                    <a:pt x="150950" y="303457"/>
                    <a:pt x="134491" y="337117"/>
                  </a:cubicBezTo>
                  <a:cubicBezTo>
                    <a:pt x="119440" y="367811"/>
                    <a:pt x="103278" y="398505"/>
                    <a:pt x="83927" y="427420"/>
                  </a:cubicBezTo>
                  <a:cubicBezTo>
                    <a:pt x="49303" y="479245"/>
                    <a:pt x="51676" y="536259"/>
                    <a:pt x="64725" y="595719"/>
                  </a:cubicBezTo>
                  <a:cubicBezTo>
                    <a:pt x="73696" y="636645"/>
                    <a:pt x="79182" y="678460"/>
                    <a:pt x="91415" y="718867"/>
                  </a:cubicBezTo>
                  <a:cubicBezTo>
                    <a:pt x="56717" y="666746"/>
                    <a:pt x="32103" y="611808"/>
                    <a:pt x="42705" y="546935"/>
                  </a:cubicBezTo>
                  <a:cubicBezTo>
                    <a:pt x="43298" y="543450"/>
                    <a:pt x="45671" y="539892"/>
                    <a:pt x="45152" y="536629"/>
                  </a:cubicBezTo>
                  <a:cubicBezTo>
                    <a:pt x="31584" y="448254"/>
                    <a:pt x="78737" y="376708"/>
                    <a:pt x="108468" y="299750"/>
                  </a:cubicBezTo>
                  <a:cubicBezTo>
                    <a:pt x="130636" y="242440"/>
                    <a:pt x="128041" y="184165"/>
                    <a:pt x="94307" y="128931"/>
                  </a:cubicBezTo>
                  <a:cubicBezTo>
                    <a:pt x="69692" y="88524"/>
                    <a:pt x="41370" y="51528"/>
                    <a:pt x="8897" y="17497"/>
                  </a:cubicBezTo>
                  <a:cubicBezTo>
                    <a:pt x="5412" y="13864"/>
                    <a:pt x="2966" y="9342"/>
                    <a:pt x="0" y="5190"/>
                  </a:cubicBezTo>
                  <a:cubicBezTo>
                    <a:pt x="1928" y="3411"/>
                    <a:pt x="3929" y="1705"/>
                    <a:pt x="5857" y="0"/>
                  </a:cubicBezTo>
                  <a:close/>
                </a:path>
              </a:pathLst>
            </a:custGeom>
            <a:solidFill>
              <a:srgbClr val="FCB584"/>
            </a:solidFill>
            <a:ln w="7404" cap="flat">
              <a:noFill/>
              <a:prstDash val="solid"/>
              <a:miter/>
            </a:ln>
          </p:spPr>
          <p:txBody>
            <a:bodyPr rtlCol="0" anchor="ctr"/>
            <a:lstStyle/>
            <a:p>
              <a:endParaRPr lang="ko-KR" altLang="en-US"/>
            </a:p>
          </p:txBody>
        </p:sp>
        <p:grpSp>
          <p:nvGrpSpPr>
            <p:cNvPr id="199" name="그룹 198">
              <a:extLst>
                <a:ext uri="{FF2B5EF4-FFF2-40B4-BE49-F238E27FC236}">
                  <a16:creationId xmlns:a16="http://schemas.microsoft.com/office/drawing/2014/main" id="{02D6F6BE-57A1-4298-AFBB-0499BD5F371F}"/>
                </a:ext>
              </a:extLst>
            </p:cNvPr>
            <p:cNvGrpSpPr/>
            <p:nvPr/>
          </p:nvGrpSpPr>
          <p:grpSpPr>
            <a:xfrm>
              <a:off x="552073" y="3451587"/>
              <a:ext cx="1863290" cy="1298295"/>
              <a:chOff x="552073" y="3451587"/>
              <a:chExt cx="1863290" cy="1298295"/>
            </a:xfrm>
          </p:grpSpPr>
          <p:sp>
            <p:nvSpPr>
              <p:cNvPr id="205" name="직사각형 204">
                <a:extLst>
                  <a:ext uri="{FF2B5EF4-FFF2-40B4-BE49-F238E27FC236}">
                    <a16:creationId xmlns:a16="http://schemas.microsoft.com/office/drawing/2014/main" id="{474F2F88-FCB8-469C-8FB3-95B8290B36EC}"/>
                  </a:ext>
                </a:extLst>
              </p:cNvPr>
              <p:cNvSpPr/>
              <p:nvPr/>
            </p:nvSpPr>
            <p:spPr>
              <a:xfrm>
                <a:off x="552073" y="3451587"/>
                <a:ext cx="1863290" cy="129829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6" name="그룹 205">
                <a:extLst>
                  <a:ext uri="{FF2B5EF4-FFF2-40B4-BE49-F238E27FC236}">
                    <a16:creationId xmlns:a16="http://schemas.microsoft.com/office/drawing/2014/main" id="{D1302706-E23C-4F4D-91D5-CBCC48788E41}"/>
                  </a:ext>
                </a:extLst>
              </p:cNvPr>
              <p:cNvGrpSpPr/>
              <p:nvPr/>
            </p:nvGrpSpPr>
            <p:grpSpPr>
              <a:xfrm>
                <a:off x="857586" y="3513810"/>
                <a:ext cx="1252264" cy="317524"/>
                <a:chOff x="2531297" y="3953023"/>
                <a:chExt cx="4599453" cy="1166233"/>
              </a:xfrm>
              <a:solidFill>
                <a:schemeClr val="accent4">
                  <a:lumMod val="50000"/>
                </a:schemeClr>
              </a:solidFill>
            </p:grpSpPr>
            <p:sp>
              <p:nvSpPr>
                <p:cNvPr id="214" name="자유형: 도형 213">
                  <a:extLst>
                    <a:ext uri="{FF2B5EF4-FFF2-40B4-BE49-F238E27FC236}">
                      <a16:creationId xmlns:a16="http://schemas.microsoft.com/office/drawing/2014/main" id="{23AE57F5-9194-4F9D-BB78-4D814B0DDCD9}"/>
                    </a:ext>
                  </a:extLst>
                </p:cNvPr>
                <p:cNvSpPr/>
                <p:nvPr/>
              </p:nvSpPr>
              <p:spPr>
                <a:xfrm>
                  <a:off x="3212652" y="4090148"/>
                  <a:ext cx="788912" cy="760399"/>
                </a:xfrm>
                <a:custGeom>
                  <a:avLst/>
                  <a:gdLst>
                    <a:gd name="connsiteX0" fmla="*/ 396796 w 788912"/>
                    <a:gd name="connsiteY0" fmla="*/ 243501 h 760399"/>
                    <a:gd name="connsiteX1" fmla="*/ 381397 w 788912"/>
                    <a:gd name="connsiteY1" fmla="*/ 297336 h 760399"/>
                    <a:gd name="connsiteX2" fmla="*/ 317414 w 788912"/>
                    <a:gd name="connsiteY2" fmla="*/ 346033 h 760399"/>
                    <a:gd name="connsiteX3" fmla="*/ 254002 w 788912"/>
                    <a:gd name="connsiteY3" fmla="*/ 346033 h 760399"/>
                    <a:gd name="connsiteX4" fmla="*/ 326654 w 788912"/>
                    <a:gd name="connsiteY4" fmla="*/ 399298 h 760399"/>
                    <a:gd name="connsiteX5" fmla="*/ 337831 w 788912"/>
                    <a:gd name="connsiteY5" fmla="*/ 435571 h 760399"/>
                    <a:gd name="connsiteX6" fmla="*/ 312397 w 788912"/>
                    <a:gd name="connsiteY6" fmla="*/ 516778 h 760399"/>
                    <a:gd name="connsiteX7" fmla="*/ 364519 w 788912"/>
                    <a:gd name="connsiteY7" fmla="*/ 476854 h 760399"/>
                    <a:gd name="connsiteX8" fmla="*/ 434774 w 788912"/>
                    <a:gd name="connsiteY8" fmla="*/ 475375 h 760399"/>
                    <a:gd name="connsiteX9" fmla="*/ 488610 w 788912"/>
                    <a:gd name="connsiteY9" fmla="*/ 511986 h 760399"/>
                    <a:gd name="connsiteX10" fmla="*/ 461809 w 788912"/>
                    <a:gd name="connsiteY10" fmla="*/ 432942 h 760399"/>
                    <a:gd name="connsiteX11" fmla="*/ 474353 w 788912"/>
                    <a:gd name="connsiteY11" fmla="*/ 394280 h 760399"/>
                    <a:gd name="connsiteX12" fmla="*/ 534693 w 788912"/>
                    <a:gd name="connsiteY12" fmla="*/ 345808 h 760399"/>
                    <a:gd name="connsiteX13" fmla="*/ 453711 w 788912"/>
                    <a:gd name="connsiteY13" fmla="*/ 346154 h 760399"/>
                    <a:gd name="connsiteX14" fmla="*/ 424739 w 788912"/>
                    <a:gd name="connsiteY14" fmla="*/ 326075 h 760399"/>
                    <a:gd name="connsiteX15" fmla="*/ 396796 w 788912"/>
                    <a:gd name="connsiteY15" fmla="*/ 243501 h 760399"/>
                    <a:gd name="connsiteX16" fmla="*/ 382193 w 788912"/>
                    <a:gd name="connsiteY16" fmla="*/ 0 h 760399"/>
                    <a:gd name="connsiteX17" fmla="*/ 393258 w 788912"/>
                    <a:gd name="connsiteY17" fmla="*/ 1029 h 760399"/>
                    <a:gd name="connsiteX18" fmla="*/ 469335 w 788912"/>
                    <a:gd name="connsiteY18" fmla="*/ 237462 h 760399"/>
                    <a:gd name="connsiteX19" fmla="*/ 534460 w 788912"/>
                    <a:gd name="connsiteY19" fmla="*/ 282516 h 760399"/>
                    <a:gd name="connsiteX20" fmla="*/ 788912 w 788912"/>
                    <a:gd name="connsiteY20" fmla="*/ 281375 h 760399"/>
                    <a:gd name="connsiteX21" fmla="*/ 604144 w 788912"/>
                    <a:gd name="connsiteY21" fmla="*/ 414817 h 760399"/>
                    <a:gd name="connsiteX22" fmla="*/ 569816 w 788912"/>
                    <a:gd name="connsiteY22" fmla="*/ 535602 h 760399"/>
                    <a:gd name="connsiteX23" fmla="*/ 645660 w 788912"/>
                    <a:gd name="connsiteY23" fmla="*/ 754698 h 760399"/>
                    <a:gd name="connsiteX24" fmla="*/ 432724 w 788912"/>
                    <a:gd name="connsiteY24" fmla="*/ 600614 h 760399"/>
                    <a:gd name="connsiteX25" fmla="*/ 354709 w 788912"/>
                    <a:gd name="connsiteY25" fmla="*/ 600952 h 760399"/>
                    <a:gd name="connsiteX26" fmla="*/ 146557 w 788912"/>
                    <a:gd name="connsiteY26" fmla="*/ 760399 h 760399"/>
                    <a:gd name="connsiteX27" fmla="*/ 230386 w 788912"/>
                    <a:gd name="connsiteY27" fmla="*/ 500012 h 760399"/>
                    <a:gd name="connsiteX28" fmla="*/ 212140 w 788912"/>
                    <a:gd name="connsiteY28" fmla="*/ 444697 h 760399"/>
                    <a:gd name="connsiteX29" fmla="*/ 0 w 788912"/>
                    <a:gd name="connsiteY29" fmla="*/ 283883 h 760399"/>
                    <a:gd name="connsiteX30" fmla="*/ 234720 w 788912"/>
                    <a:gd name="connsiteY30" fmla="*/ 285138 h 760399"/>
                    <a:gd name="connsiteX31" fmla="*/ 315702 w 788912"/>
                    <a:gd name="connsiteY31" fmla="*/ 222063 h 760399"/>
                    <a:gd name="connsiteX32" fmla="*/ 382193 w 788912"/>
                    <a:gd name="connsiteY32" fmla="*/ 0 h 76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8912" h="760399">
                      <a:moveTo>
                        <a:pt x="396796" y="243501"/>
                      </a:moveTo>
                      <a:cubicBezTo>
                        <a:pt x="390299" y="266314"/>
                        <a:pt x="385619" y="281825"/>
                        <a:pt x="381397" y="297336"/>
                      </a:cubicBezTo>
                      <a:cubicBezTo>
                        <a:pt x="368057" y="346033"/>
                        <a:pt x="368170" y="346033"/>
                        <a:pt x="317414" y="346033"/>
                      </a:cubicBezTo>
                      <a:cubicBezTo>
                        <a:pt x="299169" y="346033"/>
                        <a:pt x="280916" y="346033"/>
                        <a:pt x="254002" y="346033"/>
                      </a:cubicBezTo>
                      <a:cubicBezTo>
                        <a:pt x="282170" y="367021"/>
                        <a:pt x="303503" y="384470"/>
                        <a:pt x="326654" y="399298"/>
                      </a:cubicBezTo>
                      <a:cubicBezTo>
                        <a:pt x="342165" y="409220"/>
                        <a:pt x="343419" y="419827"/>
                        <a:pt x="337831" y="435571"/>
                      </a:cubicBezTo>
                      <a:cubicBezTo>
                        <a:pt x="329162" y="459863"/>
                        <a:pt x="322319" y="484726"/>
                        <a:pt x="312397" y="516778"/>
                      </a:cubicBezTo>
                      <a:cubicBezTo>
                        <a:pt x="334180" y="500125"/>
                        <a:pt x="349354" y="488490"/>
                        <a:pt x="364519" y="476854"/>
                      </a:cubicBezTo>
                      <a:cubicBezTo>
                        <a:pt x="399651" y="449828"/>
                        <a:pt x="399538" y="449941"/>
                        <a:pt x="434774" y="475375"/>
                      </a:cubicBezTo>
                      <a:cubicBezTo>
                        <a:pt x="450286" y="486552"/>
                        <a:pt x="466368" y="496933"/>
                        <a:pt x="488610" y="511986"/>
                      </a:cubicBezTo>
                      <a:cubicBezTo>
                        <a:pt x="477891" y="479821"/>
                        <a:pt x="471160" y="455867"/>
                        <a:pt x="461809" y="432942"/>
                      </a:cubicBezTo>
                      <a:cubicBezTo>
                        <a:pt x="454507" y="415155"/>
                        <a:pt x="459645" y="404774"/>
                        <a:pt x="474353" y="394280"/>
                      </a:cubicBezTo>
                      <a:cubicBezTo>
                        <a:pt x="494656" y="379798"/>
                        <a:pt x="516673" y="367021"/>
                        <a:pt x="534693" y="345808"/>
                      </a:cubicBezTo>
                      <a:cubicBezTo>
                        <a:pt x="505488" y="345808"/>
                        <a:pt x="479604" y="344666"/>
                        <a:pt x="453711" y="346154"/>
                      </a:cubicBezTo>
                      <a:cubicBezTo>
                        <a:pt x="437516" y="347063"/>
                        <a:pt x="429306" y="341932"/>
                        <a:pt x="424739" y="326075"/>
                      </a:cubicBezTo>
                      <a:cubicBezTo>
                        <a:pt x="417325" y="300529"/>
                        <a:pt x="407748" y="275553"/>
                        <a:pt x="396796" y="243501"/>
                      </a:cubicBezTo>
                      <a:close/>
                      <a:moveTo>
                        <a:pt x="382193" y="0"/>
                      </a:moveTo>
                      <a:cubicBezTo>
                        <a:pt x="385732" y="346"/>
                        <a:pt x="389495" y="684"/>
                        <a:pt x="393258" y="1029"/>
                      </a:cubicBezTo>
                      <a:cubicBezTo>
                        <a:pt x="418805" y="79840"/>
                        <a:pt x="445493" y="158193"/>
                        <a:pt x="469335" y="237462"/>
                      </a:cubicBezTo>
                      <a:cubicBezTo>
                        <a:pt x="479708" y="272135"/>
                        <a:pt x="496594" y="284342"/>
                        <a:pt x="534460" y="282516"/>
                      </a:cubicBezTo>
                      <a:cubicBezTo>
                        <a:pt x="615546" y="278633"/>
                        <a:pt x="696986" y="281375"/>
                        <a:pt x="788912" y="281375"/>
                      </a:cubicBezTo>
                      <a:cubicBezTo>
                        <a:pt x="724246" y="328817"/>
                        <a:pt x="667556" y="377409"/>
                        <a:pt x="604144" y="414817"/>
                      </a:cubicBezTo>
                      <a:cubicBezTo>
                        <a:pt x="548604" y="447552"/>
                        <a:pt x="548717" y="483480"/>
                        <a:pt x="569816" y="535602"/>
                      </a:cubicBezTo>
                      <a:cubicBezTo>
                        <a:pt x="596617" y="601636"/>
                        <a:pt x="616809" y="670411"/>
                        <a:pt x="645660" y="754698"/>
                      </a:cubicBezTo>
                      <a:cubicBezTo>
                        <a:pt x="565482" y="696987"/>
                        <a:pt x="497961" y="650341"/>
                        <a:pt x="432724" y="600614"/>
                      </a:cubicBezTo>
                      <a:cubicBezTo>
                        <a:pt x="404210" y="578823"/>
                        <a:pt x="384019" y="576773"/>
                        <a:pt x="354709" y="600952"/>
                      </a:cubicBezTo>
                      <a:cubicBezTo>
                        <a:pt x="290951" y="653646"/>
                        <a:pt x="223543" y="701892"/>
                        <a:pt x="146557" y="760399"/>
                      </a:cubicBezTo>
                      <a:cubicBezTo>
                        <a:pt x="177009" y="664598"/>
                        <a:pt x="201992" y="581678"/>
                        <a:pt x="230386" y="500012"/>
                      </a:cubicBezTo>
                      <a:cubicBezTo>
                        <a:pt x="239625" y="473436"/>
                        <a:pt x="235411" y="460096"/>
                        <a:pt x="212140" y="444697"/>
                      </a:cubicBezTo>
                      <a:cubicBezTo>
                        <a:pt x="139947" y="396909"/>
                        <a:pt x="69459" y="346612"/>
                        <a:pt x="0" y="283883"/>
                      </a:cubicBezTo>
                      <a:cubicBezTo>
                        <a:pt x="78240" y="283883"/>
                        <a:pt x="156713" y="280345"/>
                        <a:pt x="234720" y="285138"/>
                      </a:cubicBezTo>
                      <a:cubicBezTo>
                        <a:pt x="285363" y="288218"/>
                        <a:pt x="304066" y="266884"/>
                        <a:pt x="315702" y="222063"/>
                      </a:cubicBezTo>
                      <a:cubicBezTo>
                        <a:pt x="335089" y="147362"/>
                        <a:pt x="359727" y="73906"/>
                        <a:pt x="382193" y="0"/>
                      </a:cubicBezTo>
                      <a:close/>
                    </a:path>
                  </a:pathLst>
                </a:custGeom>
                <a:grpFill/>
                <a:ln w="1418" cap="flat">
                  <a:noFill/>
                  <a:prstDash val="solid"/>
                  <a:miter/>
                </a:ln>
              </p:spPr>
              <p:txBody>
                <a:bodyPr rtlCol="0" anchor="ctr"/>
                <a:lstStyle/>
                <a:p>
                  <a:endParaRPr lang="ko-KR" altLang="en-US"/>
                </a:p>
              </p:txBody>
            </p:sp>
            <p:sp>
              <p:nvSpPr>
                <p:cNvPr id="215" name="자유형: 도형 214">
                  <a:extLst>
                    <a:ext uri="{FF2B5EF4-FFF2-40B4-BE49-F238E27FC236}">
                      <a16:creationId xmlns:a16="http://schemas.microsoft.com/office/drawing/2014/main" id="{609187C1-C552-43F1-B5F5-5D9DBC969BBF}"/>
                    </a:ext>
                  </a:extLst>
                </p:cNvPr>
                <p:cNvSpPr/>
                <p:nvPr/>
              </p:nvSpPr>
              <p:spPr>
                <a:xfrm>
                  <a:off x="5663788" y="4092994"/>
                  <a:ext cx="785036" cy="757319"/>
                </a:xfrm>
                <a:custGeom>
                  <a:avLst/>
                  <a:gdLst>
                    <a:gd name="connsiteX0" fmla="*/ 394738 w 785036"/>
                    <a:gd name="connsiteY0" fmla="*/ 242142 h 757319"/>
                    <a:gd name="connsiteX1" fmla="*/ 379340 w 785036"/>
                    <a:gd name="connsiteY1" fmla="*/ 295977 h 757319"/>
                    <a:gd name="connsiteX2" fmla="*/ 315356 w 785036"/>
                    <a:gd name="connsiteY2" fmla="*/ 344674 h 757319"/>
                    <a:gd name="connsiteX3" fmla="*/ 251944 w 785036"/>
                    <a:gd name="connsiteY3" fmla="*/ 344674 h 757319"/>
                    <a:gd name="connsiteX4" fmla="*/ 324596 w 785036"/>
                    <a:gd name="connsiteY4" fmla="*/ 397939 h 757319"/>
                    <a:gd name="connsiteX5" fmla="*/ 335773 w 785036"/>
                    <a:gd name="connsiteY5" fmla="*/ 434212 h 757319"/>
                    <a:gd name="connsiteX6" fmla="*/ 310339 w 785036"/>
                    <a:gd name="connsiteY6" fmla="*/ 515419 h 757319"/>
                    <a:gd name="connsiteX7" fmla="*/ 362461 w 785036"/>
                    <a:gd name="connsiteY7" fmla="*/ 475495 h 757319"/>
                    <a:gd name="connsiteX8" fmla="*/ 432716 w 785036"/>
                    <a:gd name="connsiteY8" fmla="*/ 474016 h 757319"/>
                    <a:gd name="connsiteX9" fmla="*/ 486552 w 785036"/>
                    <a:gd name="connsiteY9" fmla="*/ 510627 h 757319"/>
                    <a:gd name="connsiteX10" fmla="*/ 459751 w 785036"/>
                    <a:gd name="connsiteY10" fmla="*/ 431583 h 757319"/>
                    <a:gd name="connsiteX11" fmla="*/ 472295 w 785036"/>
                    <a:gd name="connsiteY11" fmla="*/ 392921 h 757319"/>
                    <a:gd name="connsiteX12" fmla="*/ 532635 w 785036"/>
                    <a:gd name="connsiteY12" fmla="*/ 344449 h 757319"/>
                    <a:gd name="connsiteX13" fmla="*/ 451653 w 785036"/>
                    <a:gd name="connsiteY13" fmla="*/ 344795 h 757319"/>
                    <a:gd name="connsiteX14" fmla="*/ 422681 w 785036"/>
                    <a:gd name="connsiteY14" fmla="*/ 324716 h 757319"/>
                    <a:gd name="connsiteX15" fmla="*/ 394738 w 785036"/>
                    <a:gd name="connsiteY15" fmla="*/ 242142 h 757319"/>
                    <a:gd name="connsiteX16" fmla="*/ 401130 w 785036"/>
                    <a:gd name="connsiteY16" fmla="*/ 0 h 757319"/>
                    <a:gd name="connsiteX17" fmla="*/ 471385 w 785036"/>
                    <a:gd name="connsiteY17" fmla="*/ 228569 h 757319"/>
                    <a:gd name="connsiteX18" fmla="*/ 539019 w 785036"/>
                    <a:gd name="connsiteY18" fmla="*/ 280120 h 757319"/>
                    <a:gd name="connsiteX19" fmla="*/ 785036 w 785036"/>
                    <a:gd name="connsiteY19" fmla="*/ 292664 h 757319"/>
                    <a:gd name="connsiteX20" fmla="*/ 577343 w 785036"/>
                    <a:gd name="connsiteY20" fmla="*/ 435804 h 757319"/>
                    <a:gd name="connsiteX21" fmla="*/ 554989 w 785036"/>
                    <a:gd name="connsiteY21" fmla="*/ 504692 h 757319"/>
                    <a:gd name="connsiteX22" fmla="*/ 638471 w 785036"/>
                    <a:gd name="connsiteY22" fmla="*/ 757319 h 757319"/>
                    <a:gd name="connsiteX23" fmla="*/ 437058 w 785036"/>
                    <a:gd name="connsiteY23" fmla="*/ 603461 h 757319"/>
                    <a:gd name="connsiteX24" fmla="*/ 345928 w 785036"/>
                    <a:gd name="connsiteY24" fmla="*/ 599923 h 757319"/>
                    <a:gd name="connsiteX25" fmla="*/ 142907 w 785036"/>
                    <a:gd name="connsiteY25" fmla="*/ 734281 h 757319"/>
                    <a:gd name="connsiteX26" fmla="*/ 207348 w 785036"/>
                    <a:gd name="connsiteY26" fmla="*/ 546779 h 757319"/>
                    <a:gd name="connsiteX27" fmla="*/ 159335 w 785036"/>
                    <a:gd name="connsiteY27" fmla="*/ 397705 h 757319"/>
                    <a:gd name="connsiteX28" fmla="*/ 3305 w 785036"/>
                    <a:gd name="connsiteY28" fmla="*/ 283771 h 757319"/>
                    <a:gd name="connsiteX29" fmla="*/ 0 w 785036"/>
                    <a:gd name="connsiteY29" fmla="*/ 274298 h 757319"/>
                    <a:gd name="connsiteX30" fmla="*/ 236095 w 785036"/>
                    <a:gd name="connsiteY30" fmla="*/ 275673 h 757319"/>
                    <a:gd name="connsiteX31" fmla="*/ 319577 w 785036"/>
                    <a:gd name="connsiteY31" fmla="*/ 215333 h 757319"/>
                    <a:gd name="connsiteX32" fmla="*/ 401130 w 785036"/>
                    <a:gd name="connsiteY32" fmla="*/ 0 h 75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5036" h="757319">
                      <a:moveTo>
                        <a:pt x="394738" y="242142"/>
                      </a:moveTo>
                      <a:cubicBezTo>
                        <a:pt x="388241" y="264955"/>
                        <a:pt x="383561" y="280466"/>
                        <a:pt x="379340" y="295977"/>
                      </a:cubicBezTo>
                      <a:cubicBezTo>
                        <a:pt x="365999" y="344674"/>
                        <a:pt x="366112" y="344674"/>
                        <a:pt x="315356" y="344674"/>
                      </a:cubicBezTo>
                      <a:cubicBezTo>
                        <a:pt x="297111" y="344674"/>
                        <a:pt x="278858" y="344674"/>
                        <a:pt x="251944" y="344674"/>
                      </a:cubicBezTo>
                      <a:cubicBezTo>
                        <a:pt x="280233" y="365549"/>
                        <a:pt x="301558" y="382998"/>
                        <a:pt x="324596" y="397939"/>
                      </a:cubicBezTo>
                      <a:cubicBezTo>
                        <a:pt x="340107" y="407861"/>
                        <a:pt x="341361" y="418468"/>
                        <a:pt x="335773" y="434212"/>
                      </a:cubicBezTo>
                      <a:cubicBezTo>
                        <a:pt x="327105" y="458504"/>
                        <a:pt x="320262" y="483367"/>
                        <a:pt x="310339" y="515419"/>
                      </a:cubicBezTo>
                      <a:cubicBezTo>
                        <a:pt x="332122" y="498766"/>
                        <a:pt x="347296" y="487131"/>
                        <a:pt x="362461" y="475495"/>
                      </a:cubicBezTo>
                      <a:cubicBezTo>
                        <a:pt x="397593" y="448469"/>
                        <a:pt x="397480" y="448582"/>
                        <a:pt x="432716" y="474016"/>
                      </a:cubicBezTo>
                      <a:cubicBezTo>
                        <a:pt x="448236" y="485193"/>
                        <a:pt x="464310" y="495574"/>
                        <a:pt x="486552" y="510627"/>
                      </a:cubicBezTo>
                      <a:cubicBezTo>
                        <a:pt x="475833" y="478462"/>
                        <a:pt x="469102" y="454508"/>
                        <a:pt x="459751" y="431583"/>
                      </a:cubicBezTo>
                      <a:cubicBezTo>
                        <a:pt x="452449" y="413796"/>
                        <a:pt x="457588" y="403415"/>
                        <a:pt x="472295" y="392921"/>
                      </a:cubicBezTo>
                      <a:cubicBezTo>
                        <a:pt x="492599" y="378439"/>
                        <a:pt x="514615" y="365662"/>
                        <a:pt x="532635" y="344449"/>
                      </a:cubicBezTo>
                      <a:cubicBezTo>
                        <a:pt x="503438" y="344449"/>
                        <a:pt x="477546" y="343307"/>
                        <a:pt x="451653" y="344795"/>
                      </a:cubicBezTo>
                      <a:cubicBezTo>
                        <a:pt x="435458" y="345704"/>
                        <a:pt x="427248" y="340573"/>
                        <a:pt x="422681" y="324716"/>
                      </a:cubicBezTo>
                      <a:cubicBezTo>
                        <a:pt x="415267" y="299170"/>
                        <a:pt x="405690" y="274194"/>
                        <a:pt x="394738" y="242142"/>
                      </a:cubicBezTo>
                      <a:close/>
                      <a:moveTo>
                        <a:pt x="401130" y="0"/>
                      </a:moveTo>
                      <a:cubicBezTo>
                        <a:pt x="424851" y="76077"/>
                        <a:pt x="450398" y="151696"/>
                        <a:pt x="471385" y="228569"/>
                      </a:cubicBezTo>
                      <a:cubicBezTo>
                        <a:pt x="481654" y="266201"/>
                        <a:pt x="500245" y="281141"/>
                        <a:pt x="539019" y="280120"/>
                      </a:cubicBezTo>
                      <a:cubicBezTo>
                        <a:pt x="619768" y="278182"/>
                        <a:pt x="700637" y="279549"/>
                        <a:pt x="785036" y="292664"/>
                      </a:cubicBezTo>
                      <a:cubicBezTo>
                        <a:pt x="716028" y="340678"/>
                        <a:pt x="648169" y="390524"/>
                        <a:pt x="577343" y="435804"/>
                      </a:cubicBezTo>
                      <a:cubicBezTo>
                        <a:pt x="547229" y="455078"/>
                        <a:pt x="544037" y="473669"/>
                        <a:pt x="554989" y="504692"/>
                      </a:cubicBezTo>
                      <a:cubicBezTo>
                        <a:pt x="582360" y="583044"/>
                        <a:pt x="607224" y="662426"/>
                        <a:pt x="638471" y="757319"/>
                      </a:cubicBezTo>
                      <a:cubicBezTo>
                        <a:pt x="562861" y="700067"/>
                        <a:pt x="497849" y="654329"/>
                        <a:pt x="437058" y="603461"/>
                      </a:cubicBezTo>
                      <a:cubicBezTo>
                        <a:pt x="404323" y="576089"/>
                        <a:pt x="381856" y="570613"/>
                        <a:pt x="345928" y="599923"/>
                      </a:cubicBezTo>
                      <a:cubicBezTo>
                        <a:pt x="284567" y="649882"/>
                        <a:pt x="217729" y="693336"/>
                        <a:pt x="142907" y="734281"/>
                      </a:cubicBezTo>
                      <a:cubicBezTo>
                        <a:pt x="164352" y="671778"/>
                        <a:pt x="185798" y="609283"/>
                        <a:pt x="207348" y="546779"/>
                      </a:cubicBezTo>
                      <a:cubicBezTo>
                        <a:pt x="238716" y="455874"/>
                        <a:pt x="238829" y="455874"/>
                        <a:pt x="159335" y="397705"/>
                      </a:cubicBezTo>
                      <a:cubicBezTo>
                        <a:pt x="107325" y="359727"/>
                        <a:pt x="55202" y="321749"/>
                        <a:pt x="3305" y="283771"/>
                      </a:cubicBezTo>
                      <a:cubicBezTo>
                        <a:pt x="2163" y="282967"/>
                        <a:pt x="2163" y="280691"/>
                        <a:pt x="0" y="274298"/>
                      </a:cubicBezTo>
                      <a:cubicBezTo>
                        <a:pt x="79728" y="274298"/>
                        <a:pt x="158193" y="270422"/>
                        <a:pt x="236095" y="275673"/>
                      </a:cubicBezTo>
                      <a:cubicBezTo>
                        <a:pt x="285934" y="278978"/>
                        <a:pt x="306921" y="261416"/>
                        <a:pt x="319577" y="215333"/>
                      </a:cubicBezTo>
                      <a:cubicBezTo>
                        <a:pt x="339423" y="142794"/>
                        <a:pt x="365540" y="71855"/>
                        <a:pt x="401130" y="0"/>
                      </a:cubicBezTo>
                      <a:close/>
                    </a:path>
                  </a:pathLst>
                </a:custGeom>
                <a:grpFill/>
                <a:ln w="1418" cap="flat">
                  <a:noFill/>
                  <a:prstDash val="solid"/>
                  <a:miter/>
                </a:ln>
              </p:spPr>
              <p:txBody>
                <a:bodyPr rtlCol="0" anchor="ctr"/>
                <a:lstStyle/>
                <a:p>
                  <a:endParaRPr lang="ko-KR" altLang="en-US"/>
                </a:p>
              </p:txBody>
            </p:sp>
            <p:sp>
              <p:nvSpPr>
                <p:cNvPr id="216" name="자유형: 도형 215">
                  <a:extLst>
                    <a:ext uri="{FF2B5EF4-FFF2-40B4-BE49-F238E27FC236}">
                      <a16:creationId xmlns:a16="http://schemas.microsoft.com/office/drawing/2014/main" id="{63851F4A-40CF-466A-B288-62C70A5A495D}"/>
                    </a:ext>
                  </a:extLst>
                </p:cNvPr>
                <p:cNvSpPr/>
                <p:nvPr/>
              </p:nvSpPr>
              <p:spPr>
                <a:xfrm>
                  <a:off x="6573373" y="4100633"/>
                  <a:ext cx="557377" cy="534798"/>
                </a:xfrm>
                <a:custGeom>
                  <a:avLst/>
                  <a:gdLst>
                    <a:gd name="connsiteX0" fmla="*/ 11446 w 69316"/>
                    <a:gd name="connsiteY0" fmla="*/ 65998 h 66508"/>
                    <a:gd name="connsiteX1" fmla="*/ 18567 w 69316"/>
                    <a:gd name="connsiteY1" fmla="*/ 45516 h 66508"/>
                    <a:gd name="connsiteX2" fmla="*/ 15957 w 69316"/>
                    <a:gd name="connsiteY2" fmla="*/ 37431 h 66508"/>
                    <a:gd name="connsiteX3" fmla="*/ 0 w 69316"/>
                    <a:gd name="connsiteY3" fmla="*/ 25418 h 66508"/>
                    <a:gd name="connsiteX4" fmla="*/ 17588 w 69316"/>
                    <a:gd name="connsiteY4" fmla="*/ 24907 h 66508"/>
                    <a:gd name="connsiteX5" fmla="*/ 28027 w 69316"/>
                    <a:gd name="connsiteY5" fmla="*/ 17687 h 66508"/>
                    <a:gd name="connsiteX6" fmla="*/ 34183 w 69316"/>
                    <a:gd name="connsiteY6" fmla="*/ 0 h 66508"/>
                    <a:gd name="connsiteX7" fmla="*/ 39814 w 69316"/>
                    <a:gd name="connsiteY7" fmla="*/ 19276 h 66508"/>
                    <a:gd name="connsiteX8" fmla="*/ 47076 w 69316"/>
                    <a:gd name="connsiteY8" fmla="*/ 24964 h 66508"/>
                    <a:gd name="connsiteX9" fmla="*/ 69317 w 69316"/>
                    <a:gd name="connsiteY9" fmla="*/ 24864 h 66508"/>
                    <a:gd name="connsiteX10" fmla="*/ 50892 w 69316"/>
                    <a:gd name="connsiteY10" fmla="*/ 38396 h 66508"/>
                    <a:gd name="connsiteX11" fmla="*/ 48367 w 69316"/>
                    <a:gd name="connsiteY11" fmla="*/ 46041 h 66508"/>
                    <a:gd name="connsiteX12" fmla="*/ 54948 w 69316"/>
                    <a:gd name="connsiteY12" fmla="*/ 66508 h 66508"/>
                    <a:gd name="connsiteX13" fmla="*/ 37942 w 69316"/>
                    <a:gd name="connsiteY13" fmla="*/ 53885 h 66508"/>
                    <a:gd name="connsiteX14" fmla="*/ 29276 w 69316"/>
                    <a:gd name="connsiteY14" fmla="*/ 53587 h 66508"/>
                    <a:gd name="connsiteX15" fmla="*/ 11446 w 69316"/>
                    <a:gd name="connsiteY15" fmla="*/ 65998 h 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16" h="66508">
                      <a:moveTo>
                        <a:pt x="11446" y="65998"/>
                      </a:moveTo>
                      <a:cubicBezTo>
                        <a:pt x="14226" y="57842"/>
                        <a:pt x="16042" y="51530"/>
                        <a:pt x="18567" y="45516"/>
                      </a:cubicBezTo>
                      <a:cubicBezTo>
                        <a:pt x="20184" y="41644"/>
                        <a:pt x="19205" y="39630"/>
                        <a:pt x="15957" y="37431"/>
                      </a:cubicBezTo>
                      <a:cubicBezTo>
                        <a:pt x="10709" y="33871"/>
                        <a:pt x="5787" y="29815"/>
                        <a:pt x="0" y="25418"/>
                      </a:cubicBezTo>
                      <a:cubicBezTo>
                        <a:pt x="6312" y="23914"/>
                        <a:pt x="12028" y="24595"/>
                        <a:pt x="17588" y="24907"/>
                      </a:cubicBezTo>
                      <a:cubicBezTo>
                        <a:pt x="23347" y="25247"/>
                        <a:pt x="26708" y="23942"/>
                        <a:pt x="28027" y="17687"/>
                      </a:cubicBezTo>
                      <a:cubicBezTo>
                        <a:pt x="29176" y="12227"/>
                        <a:pt x="31658" y="7049"/>
                        <a:pt x="34183" y="0"/>
                      </a:cubicBezTo>
                      <a:cubicBezTo>
                        <a:pt x="36396" y="7475"/>
                        <a:pt x="38339" y="13319"/>
                        <a:pt x="39814" y="19276"/>
                      </a:cubicBezTo>
                      <a:cubicBezTo>
                        <a:pt x="40807" y="23318"/>
                        <a:pt x="42552" y="25233"/>
                        <a:pt x="47076" y="24964"/>
                      </a:cubicBezTo>
                      <a:cubicBezTo>
                        <a:pt x="53771" y="24552"/>
                        <a:pt x="60509" y="24864"/>
                        <a:pt x="69317" y="24864"/>
                      </a:cubicBezTo>
                      <a:cubicBezTo>
                        <a:pt x="62083" y="30226"/>
                        <a:pt x="56622" y="34509"/>
                        <a:pt x="50892" y="38396"/>
                      </a:cubicBezTo>
                      <a:cubicBezTo>
                        <a:pt x="47828" y="40481"/>
                        <a:pt x="47091" y="42552"/>
                        <a:pt x="48367" y="46041"/>
                      </a:cubicBezTo>
                      <a:cubicBezTo>
                        <a:pt x="50608" y="52183"/>
                        <a:pt x="52395" y="58480"/>
                        <a:pt x="54948" y="66508"/>
                      </a:cubicBezTo>
                      <a:cubicBezTo>
                        <a:pt x="48282" y="61615"/>
                        <a:pt x="42906" y="58012"/>
                        <a:pt x="37942" y="53885"/>
                      </a:cubicBezTo>
                      <a:cubicBezTo>
                        <a:pt x="34836" y="51303"/>
                        <a:pt x="32439" y="51232"/>
                        <a:pt x="29276" y="53587"/>
                      </a:cubicBezTo>
                      <a:cubicBezTo>
                        <a:pt x="24028" y="57502"/>
                        <a:pt x="18524" y="61104"/>
                        <a:pt x="11446" y="65998"/>
                      </a:cubicBezTo>
                      <a:close/>
                    </a:path>
                  </a:pathLst>
                </a:custGeom>
                <a:grpFill/>
                <a:ln w="1418" cap="flat">
                  <a:noFill/>
                  <a:prstDash val="solid"/>
                  <a:miter/>
                </a:ln>
              </p:spPr>
              <p:txBody>
                <a:bodyPr rtlCol="0" anchor="ctr"/>
                <a:lstStyle/>
                <a:p>
                  <a:endParaRPr lang="ko-KR" altLang="en-US"/>
                </a:p>
              </p:txBody>
            </p:sp>
            <p:sp>
              <p:nvSpPr>
                <p:cNvPr id="217" name="자유형: 도형 216">
                  <a:extLst>
                    <a:ext uri="{FF2B5EF4-FFF2-40B4-BE49-F238E27FC236}">
                      <a16:creationId xmlns:a16="http://schemas.microsoft.com/office/drawing/2014/main" id="{B74E3D9F-41A5-473F-9E3D-DB731F75603B}"/>
                    </a:ext>
                  </a:extLst>
                </p:cNvPr>
                <p:cNvSpPr/>
                <p:nvPr/>
              </p:nvSpPr>
              <p:spPr>
                <a:xfrm>
                  <a:off x="2531297" y="4098245"/>
                  <a:ext cx="554185" cy="539357"/>
                </a:xfrm>
                <a:custGeom>
                  <a:avLst/>
                  <a:gdLst>
                    <a:gd name="connsiteX0" fmla="*/ 0 w 68919"/>
                    <a:gd name="connsiteY0" fmla="*/ 25191 h 67075"/>
                    <a:gd name="connsiteX1" fmla="*/ 15574 w 68919"/>
                    <a:gd name="connsiteY1" fmla="*/ 25191 h 67075"/>
                    <a:gd name="connsiteX2" fmla="*/ 31275 w 68919"/>
                    <a:gd name="connsiteY2" fmla="*/ 13219 h 67075"/>
                    <a:gd name="connsiteX3" fmla="*/ 35063 w 68919"/>
                    <a:gd name="connsiteY3" fmla="*/ 0 h 67075"/>
                    <a:gd name="connsiteX4" fmla="*/ 41913 w 68919"/>
                    <a:gd name="connsiteY4" fmla="*/ 20269 h 67075"/>
                    <a:gd name="connsiteX5" fmla="*/ 49034 w 68919"/>
                    <a:gd name="connsiteY5" fmla="*/ 25191 h 67075"/>
                    <a:gd name="connsiteX6" fmla="*/ 68920 w 68919"/>
                    <a:gd name="connsiteY6" fmla="*/ 25091 h 67075"/>
                    <a:gd name="connsiteX7" fmla="*/ 54097 w 68919"/>
                    <a:gd name="connsiteY7" fmla="*/ 36992 h 67075"/>
                    <a:gd name="connsiteX8" fmla="*/ 51005 w 68919"/>
                    <a:gd name="connsiteY8" fmla="*/ 46495 h 67075"/>
                    <a:gd name="connsiteX9" fmla="*/ 57587 w 68919"/>
                    <a:gd name="connsiteY9" fmla="*/ 65898 h 67075"/>
                    <a:gd name="connsiteX10" fmla="*/ 44367 w 68919"/>
                    <a:gd name="connsiteY10" fmla="*/ 56906 h 67075"/>
                    <a:gd name="connsiteX11" fmla="*/ 27120 w 68919"/>
                    <a:gd name="connsiteY11" fmla="*/ 57260 h 67075"/>
                    <a:gd name="connsiteX12" fmla="*/ 14326 w 68919"/>
                    <a:gd name="connsiteY12" fmla="*/ 67076 h 67075"/>
                    <a:gd name="connsiteX13" fmla="*/ 20567 w 68919"/>
                    <a:gd name="connsiteY13" fmla="*/ 47133 h 67075"/>
                    <a:gd name="connsiteX14" fmla="*/ 17815 w 68919"/>
                    <a:gd name="connsiteY14" fmla="*/ 38240 h 67075"/>
                    <a:gd name="connsiteX15" fmla="*/ 0 w 68919"/>
                    <a:gd name="connsiteY15" fmla="*/ 25191 h 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19" h="67075">
                      <a:moveTo>
                        <a:pt x="0" y="25191"/>
                      </a:moveTo>
                      <a:cubicBezTo>
                        <a:pt x="6624" y="25191"/>
                        <a:pt x="11106" y="25191"/>
                        <a:pt x="15574" y="25191"/>
                      </a:cubicBezTo>
                      <a:cubicBezTo>
                        <a:pt x="28027" y="25191"/>
                        <a:pt x="28013" y="25176"/>
                        <a:pt x="31275" y="13219"/>
                      </a:cubicBezTo>
                      <a:cubicBezTo>
                        <a:pt x="32311" y="9404"/>
                        <a:pt x="33460" y="5603"/>
                        <a:pt x="35063" y="0"/>
                      </a:cubicBezTo>
                      <a:cubicBezTo>
                        <a:pt x="37758" y="7872"/>
                        <a:pt x="40098" y="14000"/>
                        <a:pt x="41913" y="20269"/>
                      </a:cubicBezTo>
                      <a:cubicBezTo>
                        <a:pt x="43034" y="24155"/>
                        <a:pt x="45048" y="25418"/>
                        <a:pt x="49034" y="25191"/>
                      </a:cubicBezTo>
                      <a:cubicBezTo>
                        <a:pt x="55374" y="24836"/>
                        <a:pt x="61757" y="25091"/>
                        <a:pt x="68920" y="25091"/>
                      </a:cubicBezTo>
                      <a:cubicBezTo>
                        <a:pt x="64508" y="30297"/>
                        <a:pt x="59104" y="33446"/>
                        <a:pt x="54097" y="36992"/>
                      </a:cubicBezTo>
                      <a:cubicBezTo>
                        <a:pt x="50480" y="39559"/>
                        <a:pt x="49218" y="42126"/>
                        <a:pt x="51005" y="46495"/>
                      </a:cubicBezTo>
                      <a:cubicBezTo>
                        <a:pt x="53303" y="52126"/>
                        <a:pt x="54963" y="58012"/>
                        <a:pt x="57587" y="65898"/>
                      </a:cubicBezTo>
                      <a:cubicBezTo>
                        <a:pt x="52112" y="62182"/>
                        <a:pt x="48169" y="59643"/>
                        <a:pt x="44367" y="56906"/>
                      </a:cubicBezTo>
                      <a:cubicBezTo>
                        <a:pt x="35701" y="50665"/>
                        <a:pt x="35729" y="50622"/>
                        <a:pt x="27120" y="57260"/>
                      </a:cubicBezTo>
                      <a:cubicBezTo>
                        <a:pt x="23403" y="60126"/>
                        <a:pt x="19687" y="62962"/>
                        <a:pt x="14326" y="67076"/>
                      </a:cubicBezTo>
                      <a:cubicBezTo>
                        <a:pt x="16751" y="59218"/>
                        <a:pt x="18439" y="53105"/>
                        <a:pt x="20567" y="47133"/>
                      </a:cubicBezTo>
                      <a:cubicBezTo>
                        <a:pt x="21942" y="43261"/>
                        <a:pt x="21616" y="40679"/>
                        <a:pt x="17815" y="38240"/>
                      </a:cubicBezTo>
                      <a:cubicBezTo>
                        <a:pt x="12170" y="34609"/>
                        <a:pt x="6936" y="30311"/>
                        <a:pt x="0" y="25191"/>
                      </a:cubicBezTo>
                      <a:close/>
                    </a:path>
                  </a:pathLst>
                </a:custGeom>
                <a:grpFill/>
                <a:ln w="1418" cap="flat">
                  <a:noFill/>
                  <a:prstDash val="solid"/>
                  <a:miter/>
                </a:ln>
              </p:spPr>
              <p:txBody>
                <a:bodyPr rtlCol="0" anchor="ctr"/>
                <a:lstStyle/>
                <a:p>
                  <a:endParaRPr lang="ko-KR" altLang="en-US"/>
                </a:p>
              </p:txBody>
            </p:sp>
            <p:sp>
              <p:nvSpPr>
                <p:cNvPr id="218" name="자유형: 도형 217">
                  <a:extLst>
                    <a:ext uri="{FF2B5EF4-FFF2-40B4-BE49-F238E27FC236}">
                      <a16:creationId xmlns:a16="http://schemas.microsoft.com/office/drawing/2014/main" id="{2218F254-D7C1-4E79-B286-B56A396D5EE2}"/>
                    </a:ext>
                  </a:extLst>
                </p:cNvPr>
                <p:cNvSpPr/>
                <p:nvPr/>
              </p:nvSpPr>
              <p:spPr>
                <a:xfrm>
                  <a:off x="3949740" y="3953023"/>
                  <a:ext cx="1744202" cy="1166233"/>
                </a:xfrm>
                <a:custGeom>
                  <a:avLst/>
                  <a:gdLst>
                    <a:gd name="connsiteX0" fmla="*/ 193026 w 1744202"/>
                    <a:gd name="connsiteY0" fmla="*/ 1086392 h 1166233"/>
                    <a:gd name="connsiteX1" fmla="*/ 162912 w 1744202"/>
                    <a:gd name="connsiteY1" fmla="*/ 1120607 h 1166233"/>
                    <a:gd name="connsiteX2" fmla="*/ 1581290 w 1744202"/>
                    <a:gd name="connsiteY2" fmla="*/ 1120607 h 1166233"/>
                    <a:gd name="connsiteX3" fmla="*/ 1551176 w 1744202"/>
                    <a:gd name="connsiteY3" fmla="*/ 1086392 h 1166233"/>
                    <a:gd name="connsiteX4" fmla="*/ 278334 w 1744202"/>
                    <a:gd name="connsiteY4" fmla="*/ 1000851 h 1166233"/>
                    <a:gd name="connsiteX5" fmla="*/ 251758 w 1744202"/>
                    <a:gd name="connsiteY5" fmla="*/ 1035066 h 1166233"/>
                    <a:gd name="connsiteX6" fmla="*/ 1501450 w 1744202"/>
                    <a:gd name="connsiteY6" fmla="*/ 1035066 h 1166233"/>
                    <a:gd name="connsiteX7" fmla="*/ 1474874 w 1744202"/>
                    <a:gd name="connsiteY7" fmla="*/ 1000851 h 1166233"/>
                    <a:gd name="connsiteX8" fmla="*/ 360916 w 1744202"/>
                    <a:gd name="connsiteY8" fmla="*/ 915310 h 1166233"/>
                    <a:gd name="connsiteX9" fmla="*/ 338103 w 1744202"/>
                    <a:gd name="connsiteY9" fmla="*/ 949525 h 1166233"/>
                    <a:gd name="connsiteX10" fmla="*/ 1410215 w 1744202"/>
                    <a:gd name="connsiteY10" fmla="*/ 949525 h 1166233"/>
                    <a:gd name="connsiteX11" fmla="*/ 1387403 w 1744202"/>
                    <a:gd name="connsiteY11" fmla="*/ 915310 h 1166233"/>
                    <a:gd name="connsiteX12" fmla="*/ 1227723 w 1744202"/>
                    <a:gd name="connsiteY12" fmla="*/ 436286 h 1166233"/>
                    <a:gd name="connsiteX13" fmla="*/ 1202747 w 1744202"/>
                    <a:gd name="connsiteY13" fmla="*/ 461262 h 1166233"/>
                    <a:gd name="connsiteX14" fmla="*/ 1202747 w 1744202"/>
                    <a:gd name="connsiteY14" fmla="*/ 810616 h 1166233"/>
                    <a:gd name="connsiteX15" fmla="*/ 1227723 w 1744202"/>
                    <a:gd name="connsiteY15" fmla="*/ 835591 h 1166233"/>
                    <a:gd name="connsiteX16" fmla="*/ 1280529 w 1744202"/>
                    <a:gd name="connsiteY16" fmla="*/ 835591 h 1166233"/>
                    <a:gd name="connsiteX17" fmla="*/ 1305512 w 1744202"/>
                    <a:gd name="connsiteY17" fmla="*/ 810616 h 1166233"/>
                    <a:gd name="connsiteX18" fmla="*/ 1305512 w 1744202"/>
                    <a:gd name="connsiteY18" fmla="*/ 461262 h 1166233"/>
                    <a:gd name="connsiteX19" fmla="*/ 1280529 w 1744202"/>
                    <a:gd name="connsiteY19" fmla="*/ 436286 h 1166233"/>
                    <a:gd name="connsiteX20" fmla="*/ 1074886 w 1744202"/>
                    <a:gd name="connsiteY20" fmla="*/ 436286 h 1166233"/>
                    <a:gd name="connsiteX21" fmla="*/ 1049910 w 1744202"/>
                    <a:gd name="connsiteY21" fmla="*/ 461262 h 1166233"/>
                    <a:gd name="connsiteX22" fmla="*/ 1049910 w 1744202"/>
                    <a:gd name="connsiteY22" fmla="*/ 810616 h 1166233"/>
                    <a:gd name="connsiteX23" fmla="*/ 1074886 w 1744202"/>
                    <a:gd name="connsiteY23" fmla="*/ 835591 h 1166233"/>
                    <a:gd name="connsiteX24" fmla="*/ 1127692 w 1744202"/>
                    <a:gd name="connsiteY24" fmla="*/ 835591 h 1166233"/>
                    <a:gd name="connsiteX25" fmla="*/ 1152675 w 1744202"/>
                    <a:gd name="connsiteY25" fmla="*/ 810616 h 1166233"/>
                    <a:gd name="connsiteX26" fmla="*/ 1152675 w 1744202"/>
                    <a:gd name="connsiteY26" fmla="*/ 461262 h 1166233"/>
                    <a:gd name="connsiteX27" fmla="*/ 1127692 w 1744202"/>
                    <a:gd name="connsiteY27" fmla="*/ 436286 h 1166233"/>
                    <a:gd name="connsiteX28" fmla="*/ 922056 w 1744202"/>
                    <a:gd name="connsiteY28" fmla="*/ 436286 h 1166233"/>
                    <a:gd name="connsiteX29" fmla="*/ 897080 w 1744202"/>
                    <a:gd name="connsiteY29" fmla="*/ 461262 h 1166233"/>
                    <a:gd name="connsiteX30" fmla="*/ 897080 w 1744202"/>
                    <a:gd name="connsiteY30" fmla="*/ 810616 h 1166233"/>
                    <a:gd name="connsiteX31" fmla="*/ 922056 w 1744202"/>
                    <a:gd name="connsiteY31" fmla="*/ 835591 h 1166233"/>
                    <a:gd name="connsiteX32" fmla="*/ 974862 w 1744202"/>
                    <a:gd name="connsiteY32" fmla="*/ 835591 h 1166233"/>
                    <a:gd name="connsiteX33" fmla="*/ 999845 w 1744202"/>
                    <a:gd name="connsiteY33" fmla="*/ 810616 h 1166233"/>
                    <a:gd name="connsiteX34" fmla="*/ 999845 w 1744202"/>
                    <a:gd name="connsiteY34" fmla="*/ 461262 h 1166233"/>
                    <a:gd name="connsiteX35" fmla="*/ 974862 w 1744202"/>
                    <a:gd name="connsiteY35" fmla="*/ 436286 h 1166233"/>
                    <a:gd name="connsiteX36" fmla="*/ 769227 w 1744202"/>
                    <a:gd name="connsiteY36" fmla="*/ 436286 h 1166233"/>
                    <a:gd name="connsiteX37" fmla="*/ 744251 w 1744202"/>
                    <a:gd name="connsiteY37" fmla="*/ 461262 h 1166233"/>
                    <a:gd name="connsiteX38" fmla="*/ 744251 w 1744202"/>
                    <a:gd name="connsiteY38" fmla="*/ 810616 h 1166233"/>
                    <a:gd name="connsiteX39" fmla="*/ 769227 w 1744202"/>
                    <a:gd name="connsiteY39" fmla="*/ 835591 h 1166233"/>
                    <a:gd name="connsiteX40" fmla="*/ 822033 w 1744202"/>
                    <a:gd name="connsiteY40" fmla="*/ 835591 h 1166233"/>
                    <a:gd name="connsiteX41" fmla="*/ 847016 w 1744202"/>
                    <a:gd name="connsiteY41" fmla="*/ 810616 h 1166233"/>
                    <a:gd name="connsiteX42" fmla="*/ 847016 w 1744202"/>
                    <a:gd name="connsiteY42" fmla="*/ 461262 h 1166233"/>
                    <a:gd name="connsiteX43" fmla="*/ 822033 w 1744202"/>
                    <a:gd name="connsiteY43" fmla="*/ 436286 h 1166233"/>
                    <a:gd name="connsiteX44" fmla="*/ 616390 w 1744202"/>
                    <a:gd name="connsiteY44" fmla="*/ 436286 h 1166233"/>
                    <a:gd name="connsiteX45" fmla="*/ 591414 w 1744202"/>
                    <a:gd name="connsiteY45" fmla="*/ 461262 h 1166233"/>
                    <a:gd name="connsiteX46" fmla="*/ 591414 w 1744202"/>
                    <a:gd name="connsiteY46" fmla="*/ 810616 h 1166233"/>
                    <a:gd name="connsiteX47" fmla="*/ 616390 w 1744202"/>
                    <a:gd name="connsiteY47" fmla="*/ 835591 h 1166233"/>
                    <a:gd name="connsiteX48" fmla="*/ 669196 w 1744202"/>
                    <a:gd name="connsiteY48" fmla="*/ 835591 h 1166233"/>
                    <a:gd name="connsiteX49" fmla="*/ 694179 w 1744202"/>
                    <a:gd name="connsiteY49" fmla="*/ 810616 h 1166233"/>
                    <a:gd name="connsiteX50" fmla="*/ 694179 w 1744202"/>
                    <a:gd name="connsiteY50" fmla="*/ 461262 h 1166233"/>
                    <a:gd name="connsiteX51" fmla="*/ 669196 w 1744202"/>
                    <a:gd name="connsiteY51" fmla="*/ 436286 h 1166233"/>
                    <a:gd name="connsiteX52" fmla="*/ 463561 w 1744202"/>
                    <a:gd name="connsiteY52" fmla="*/ 436286 h 1166233"/>
                    <a:gd name="connsiteX53" fmla="*/ 438585 w 1744202"/>
                    <a:gd name="connsiteY53" fmla="*/ 461262 h 1166233"/>
                    <a:gd name="connsiteX54" fmla="*/ 438585 w 1744202"/>
                    <a:gd name="connsiteY54" fmla="*/ 810616 h 1166233"/>
                    <a:gd name="connsiteX55" fmla="*/ 463561 w 1744202"/>
                    <a:gd name="connsiteY55" fmla="*/ 835591 h 1166233"/>
                    <a:gd name="connsiteX56" fmla="*/ 516367 w 1744202"/>
                    <a:gd name="connsiteY56" fmla="*/ 835591 h 1166233"/>
                    <a:gd name="connsiteX57" fmla="*/ 541350 w 1744202"/>
                    <a:gd name="connsiteY57" fmla="*/ 810616 h 1166233"/>
                    <a:gd name="connsiteX58" fmla="*/ 541350 w 1744202"/>
                    <a:gd name="connsiteY58" fmla="*/ 461262 h 1166233"/>
                    <a:gd name="connsiteX59" fmla="*/ 516367 w 1744202"/>
                    <a:gd name="connsiteY59" fmla="*/ 436286 h 1166233"/>
                    <a:gd name="connsiteX60" fmla="*/ 881906 w 1744202"/>
                    <a:gd name="connsiteY60" fmla="*/ 169514 h 1166233"/>
                    <a:gd name="connsiteX61" fmla="*/ 825908 w 1744202"/>
                    <a:gd name="connsiteY61" fmla="*/ 225512 h 1166233"/>
                    <a:gd name="connsiteX62" fmla="*/ 881906 w 1744202"/>
                    <a:gd name="connsiteY62" fmla="*/ 281518 h 1166233"/>
                    <a:gd name="connsiteX63" fmla="*/ 937912 w 1744202"/>
                    <a:gd name="connsiteY63" fmla="*/ 225512 h 1166233"/>
                    <a:gd name="connsiteX64" fmla="*/ 881906 w 1744202"/>
                    <a:gd name="connsiteY64" fmla="*/ 169514 h 1166233"/>
                    <a:gd name="connsiteX65" fmla="*/ 881907 w 1744202"/>
                    <a:gd name="connsiteY65" fmla="*/ 128569 h 1166233"/>
                    <a:gd name="connsiteX66" fmla="*/ 978858 w 1744202"/>
                    <a:gd name="connsiteY66" fmla="*/ 225513 h 1166233"/>
                    <a:gd name="connsiteX67" fmla="*/ 881907 w 1744202"/>
                    <a:gd name="connsiteY67" fmla="*/ 322464 h 1166233"/>
                    <a:gd name="connsiteX68" fmla="*/ 784963 w 1744202"/>
                    <a:gd name="connsiteY68" fmla="*/ 225513 h 1166233"/>
                    <a:gd name="connsiteX69" fmla="*/ 881907 w 1744202"/>
                    <a:gd name="connsiteY69" fmla="*/ 128569 h 1166233"/>
                    <a:gd name="connsiteX70" fmla="*/ 876210 w 1744202"/>
                    <a:gd name="connsiteY70" fmla="*/ 69258 h 1166233"/>
                    <a:gd name="connsiteX71" fmla="*/ 830927 w 1744202"/>
                    <a:gd name="connsiteY71" fmla="*/ 82261 h 1166233"/>
                    <a:gd name="connsiteX72" fmla="*/ 448846 w 1744202"/>
                    <a:gd name="connsiteY72" fmla="*/ 321660 h 1166233"/>
                    <a:gd name="connsiteX73" fmla="*/ 453872 w 1744202"/>
                    <a:gd name="connsiteY73" fmla="*/ 339109 h 1166233"/>
                    <a:gd name="connsiteX74" fmla="*/ 1298549 w 1744202"/>
                    <a:gd name="connsiteY74" fmla="*/ 339109 h 1166233"/>
                    <a:gd name="connsiteX75" fmla="*/ 1303575 w 1744202"/>
                    <a:gd name="connsiteY75" fmla="*/ 321660 h 1166233"/>
                    <a:gd name="connsiteX76" fmla="*/ 921494 w 1744202"/>
                    <a:gd name="connsiteY76" fmla="*/ 82261 h 1166233"/>
                    <a:gd name="connsiteX77" fmla="*/ 876210 w 1744202"/>
                    <a:gd name="connsiteY77" fmla="*/ 69258 h 1166233"/>
                    <a:gd name="connsiteX78" fmla="*/ 876206 w 1744202"/>
                    <a:gd name="connsiteY78" fmla="*/ 0 h 1166233"/>
                    <a:gd name="connsiteX79" fmla="*/ 919660 w 1744202"/>
                    <a:gd name="connsiteY79" fmla="*/ 11893 h 1166233"/>
                    <a:gd name="connsiteX80" fmla="*/ 1559386 w 1744202"/>
                    <a:gd name="connsiteY80" fmla="*/ 390661 h 1166233"/>
                    <a:gd name="connsiteX81" fmla="*/ 1554601 w 1744202"/>
                    <a:gd name="connsiteY81" fmla="*/ 408231 h 1166233"/>
                    <a:gd name="connsiteX82" fmla="*/ 1373942 w 1744202"/>
                    <a:gd name="connsiteY82" fmla="*/ 408231 h 1166233"/>
                    <a:gd name="connsiteX83" fmla="*/ 1373942 w 1744202"/>
                    <a:gd name="connsiteY83" fmla="*/ 869693 h 1166233"/>
                    <a:gd name="connsiteX84" fmla="*/ 1450702 w 1744202"/>
                    <a:gd name="connsiteY84" fmla="*/ 869693 h 1166233"/>
                    <a:gd name="connsiteX85" fmla="*/ 1496094 w 1744202"/>
                    <a:gd name="connsiteY85" fmla="*/ 888509 h 1166233"/>
                    <a:gd name="connsiteX86" fmla="*/ 1738003 w 1744202"/>
                    <a:gd name="connsiteY86" fmla="*/ 1130418 h 1166233"/>
                    <a:gd name="connsiteX87" fmla="*/ 1723175 w 1744202"/>
                    <a:gd name="connsiteY87" fmla="*/ 1166233 h 1166233"/>
                    <a:gd name="connsiteX88" fmla="*/ 21034 w 1744202"/>
                    <a:gd name="connsiteY88" fmla="*/ 1166233 h 1166233"/>
                    <a:gd name="connsiteX89" fmla="*/ 5861 w 1744202"/>
                    <a:gd name="connsiteY89" fmla="*/ 1130764 h 1166233"/>
                    <a:gd name="connsiteX90" fmla="*/ 237967 w 1744202"/>
                    <a:gd name="connsiteY90" fmla="*/ 889426 h 1166233"/>
                    <a:gd name="connsiteX91" fmla="*/ 284268 w 1744202"/>
                    <a:gd name="connsiteY91" fmla="*/ 869693 h 1166233"/>
                    <a:gd name="connsiteX92" fmla="*/ 370268 w 1744202"/>
                    <a:gd name="connsiteY92" fmla="*/ 869693 h 1166233"/>
                    <a:gd name="connsiteX93" fmla="*/ 370268 w 1744202"/>
                    <a:gd name="connsiteY93" fmla="*/ 408231 h 1166233"/>
                    <a:gd name="connsiteX94" fmla="*/ 197697 w 1744202"/>
                    <a:gd name="connsiteY94" fmla="*/ 408231 h 1166233"/>
                    <a:gd name="connsiteX95" fmla="*/ 192905 w 1744202"/>
                    <a:gd name="connsiteY95" fmla="*/ 390661 h 1166233"/>
                    <a:gd name="connsiteX96" fmla="*/ 832751 w 1744202"/>
                    <a:gd name="connsiteY96" fmla="*/ 11893 h 1166233"/>
                    <a:gd name="connsiteX97" fmla="*/ 876206 w 1744202"/>
                    <a:gd name="connsiteY97" fmla="*/ 0 h 11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44202" h="1166233">
                      <a:moveTo>
                        <a:pt x="193026" y="1086392"/>
                      </a:moveTo>
                      <a:lnTo>
                        <a:pt x="162912" y="1120607"/>
                      </a:lnTo>
                      <a:lnTo>
                        <a:pt x="1581290" y="1120607"/>
                      </a:lnTo>
                      <a:lnTo>
                        <a:pt x="1551176" y="1086392"/>
                      </a:lnTo>
                      <a:close/>
                      <a:moveTo>
                        <a:pt x="278334" y="1000851"/>
                      </a:moveTo>
                      <a:lnTo>
                        <a:pt x="251758" y="1035066"/>
                      </a:lnTo>
                      <a:lnTo>
                        <a:pt x="1501450" y="1035066"/>
                      </a:lnTo>
                      <a:lnTo>
                        <a:pt x="1474874" y="1000851"/>
                      </a:lnTo>
                      <a:close/>
                      <a:moveTo>
                        <a:pt x="360916" y="915310"/>
                      </a:moveTo>
                      <a:lnTo>
                        <a:pt x="338103" y="949525"/>
                      </a:lnTo>
                      <a:lnTo>
                        <a:pt x="1410215" y="949525"/>
                      </a:lnTo>
                      <a:lnTo>
                        <a:pt x="1387403" y="915310"/>
                      </a:lnTo>
                      <a:close/>
                      <a:moveTo>
                        <a:pt x="1227723" y="436286"/>
                      </a:moveTo>
                      <a:cubicBezTo>
                        <a:pt x="1213924" y="436286"/>
                        <a:pt x="1202747" y="447463"/>
                        <a:pt x="1202747" y="461262"/>
                      </a:cubicBezTo>
                      <a:lnTo>
                        <a:pt x="1202747" y="810616"/>
                      </a:lnTo>
                      <a:cubicBezTo>
                        <a:pt x="1202747" y="824414"/>
                        <a:pt x="1213924" y="835591"/>
                        <a:pt x="1227723" y="835591"/>
                      </a:cubicBezTo>
                      <a:lnTo>
                        <a:pt x="1280529" y="835591"/>
                      </a:lnTo>
                      <a:cubicBezTo>
                        <a:pt x="1294335" y="835591"/>
                        <a:pt x="1305512" y="824414"/>
                        <a:pt x="1305512" y="810616"/>
                      </a:cubicBezTo>
                      <a:lnTo>
                        <a:pt x="1305512" y="461262"/>
                      </a:lnTo>
                      <a:cubicBezTo>
                        <a:pt x="1305512" y="447463"/>
                        <a:pt x="1294335" y="436286"/>
                        <a:pt x="1280529" y="436286"/>
                      </a:cubicBezTo>
                      <a:close/>
                      <a:moveTo>
                        <a:pt x="1074886" y="436286"/>
                      </a:moveTo>
                      <a:cubicBezTo>
                        <a:pt x="1061087" y="436286"/>
                        <a:pt x="1049910" y="447463"/>
                        <a:pt x="1049910" y="461262"/>
                      </a:cubicBezTo>
                      <a:lnTo>
                        <a:pt x="1049910" y="810616"/>
                      </a:lnTo>
                      <a:cubicBezTo>
                        <a:pt x="1049910" y="824414"/>
                        <a:pt x="1061087" y="835591"/>
                        <a:pt x="1074886" y="835591"/>
                      </a:cubicBezTo>
                      <a:lnTo>
                        <a:pt x="1127692" y="835591"/>
                      </a:lnTo>
                      <a:cubicBezTo>
                        <a:pt x="1141498" y="835591"/>
                        <a:pt x="1152675" y="824414"/>
                        <a:pt x="1152675" y="810616"/>
                      </a:cubicBezTo>
                      <a:lnTo>
                        <a:pt x="1152675" y="461262"/>
                      </a:lnTo>
                      <a:cubicBezTo>
                        <a:pt x="1152675" y="447463"/>
                        <a:pt x="1141498" y="436286"/>
                        <a:pt x="1127692" y="436286"/>
                      </a:cubicBezTo>
                      <a:close/>
                      <a:moveTo>
                        <a:pt x="922056" y="436286"/>
                      </a:moveTo>
                      <a:cubicBezTo>
                        <a:pt x="908257" y="436286"/>
                        <a:pt x="897080" y="447463"/>
                        <a:pt x="897080" y="461262"/>
                      </a:cubicBezTo>
                      <a:lnTo>
                        <a:pt x="897080" y="810616"/>
                      </a:lnTo>
                      <a:cubicBezTo>
                        <a:pt x="897080" y="824414"/>
                        <a:pt x="908257" y="835591"/>
                        <a:pt x="922056" y="835591"/>
                      </a:cubicBezTo>
                      <a:lnTo>
                        <a:pt x="974862" y="835591"/>
                      </a:lnTo>
                      <a:cubicBezTo>
                        <a:pt x="988668" y="835591"/>
                        <a:pt x="999845" y="824414"/>
                        <a:pt x="999845" y="810616"/>
                      </a:cubicBezTo>
                      <a:lnTo>
                        <a:pt x="999845" y="461262"/>
                      </a:lnTo>
                      <a:cubicBezTo>
                        <a:pt x="999845" y="447463"/>
                        <a:pt x="988668" y="436286"/>
                        <a:pt x="974862" y="436286"/>
                      </a:cubicBezTo>
                      <a:close/>
                      <a:moveTo>
                        <a:pt x="769227" y="436286"/>
                      </a:moveTo>
                      <a:cubicBezTo>
                        <a:pt x="755428" y="436286"/>
                        <a:pt x="744251" y="447463"/>
                        <a:pt x="744251" y="461262"/>
                      </a:cubicBezTo>
                      <a:lnTo>
                        <a:pt x="744251" y="810616"/>
                      </a:lnTo>
                      <a:cubicBezTo>
                        <a:pt x="744251" y="824414"/>
                        <a:pt x="755428" y="835591"/>
                        <a:pt x="769227" y="835591"/>
                      </a:cubicBezTo>
                      <a:lnTo>
                        <a:pt x="822033" y="835591"/>
                      </a:lnTo>
                      <a:cubicBezTo>
                        <a:pt x="835839" y="835591"/>
                        <a:pt x="847016" y="824414"/>
                        <a:pt x="847016" y="810616"/>
                      </a:cubicBezTo>
                      <a:lnTo>
                        <a:pt x="847016" y="461262"/>
                      </a:lnTo>
                      <a:cubicBezTo>
                        <a:pt x="847016" y="447463"/>
                        <a:pt x="835839" y="436286"/>
                        <a:pt x="822033" y="436286"/>
                      </a:cubicBezTo>
                      <a:close/>
                      <a:moveTo>
                        <a:pt x="616390" y="436286"/>
                      </a:moveTo>
                      <a:cubicBezTo>
                        <a:pt x="602591" y="436286"/>
                        <a:pt x="591414" y="447463"/>
                        <a:pt x="591414" y="461262"/>
                      </a:cubicBezTo>
                      <a:lnTo>
                        <a:pt x="591414" y="810616"/>
                      </a:lnTo>
                      <a:cubicBezTo>
                        <a:pt x="591414" y="824414"/>
                        <a:pt x="602591" y="835591"/>
                        <a:pt x="616390" y="835591"/>
                      </a:cubicBezTo>
                      <a:lnTo>
                        <a:pt x="669196" y="835591"/>
                      </a:lnTo>
                      <a:cubicBezTo>
                        <a:pt x="683002" y="835591"/>
                        <a:pt x="694179" y="824414"/>
                        <a:pt x="694179" y="810616"/>
                      </a:cubicBezTo>
                      <a:lnTo>
                        <a:pt x="694179" y="461262"/>
                      </a:lnTo>
                      <a:cubicBezTo>
                        <a:pt x="694179" y="447463"/>
                        <a:pt x="683002" y="436286"/>
                        <a:pt x="669196" y="436286"/>
                      </a:cubicBezTo>
                      <a:close/>
                      <a:moveTo>
                        <a:pt x="463561" y="436286"/>
                      </a:moveTo>
                      <a:cubicBezTo>
                        <a:pt x="449762" y="436286"/>
                        <a:pt x="438585" y="447463"/>
                        <a:pt x="438585" y="461262"/>
                      </a:cubicBezTo>
                      <a:lnTo>
                        <a:pt x="438585" y="810616"/>
                      </a:lnTo>
                      <a:cubicBezTo>
                        <a:pt x="438585" y="824414"/>
                        <a:pt x="449762" y="835591"/>
                        <a:pt x="463561" y="835591"/>
                      </a:cubicBezTo>
                      <a:lnTo>
                        <a:pt x="516367" y="835591"/>
                      </a:lnTo>
                      <a:cubicBezTo>
                        <a:pt x="530173" y="835591"/>
                        <a:pt x="541350" y="824414"/>
                        <a:pt x="541350" y="810616"/>
                      </a:cubicBezTo>
                      <a:lnTo>
                        <a:pt x="541350" y="461262"/>
                      </a:lnTo>
                      <a:cubicBezTo>
                        <a:pt x="541350" y="447463"/>
                        <a:pt x="530173" y="436286"/>
                        <a:pt x="516367" y="436286"/>
                      </a:cubicBezTo>
                      <a:close/>
                      <a:moveTo>
                        <a:pt x="881906" y="169514"/>
                      </a:moveTo>
                      <a:cubicBezTo>
                        <a:pt x="850980" y="169514"/>
                        <a:pt x="825908" y="194586"/>
                        <a:pt x="825908" y="225512"/>
                      </a:cubicBezTo>
                      <a:cubicBezTo>
                        <a:pt x="825908" y="256446"/>
                        <a:pt x="850980" y="281518"/>
                        <a:pt x="881906" y="281518"/>
                      </a:cubicBezTo>
                      <a:cubicBezTo>
                        <a:pt x="912840" y="281518"/>
                        <a:pt x="937912" y="256446"/>
                        <a:pt x="937912" y="225512"/>
                      </a:cubicBezTo>
                      <a:cubicBezTo>
                        <a:pt x="937912" y="194586"/>
                        <a:pt x="912840" y="169514"/>
                        <a:pt x="881906" y="169514"/>
                      </a:cubicBezTo>
                      <a:close/>
                      <a:moveTo>
                        <a:pt x="881907" y="128569"/>
                      </a:moveTo>
                      <a:cubicBezTo>
                        <a:pt x="935452" y="128569"/>
                        <a:pt x="978858" y="171975"/>
                        <a:pt x="978858" y="225513"/>
                      </a:cubicBezTo>
                      <a:cubicBezTo>
                        <a:pt x="978858" y="279058"/>
                        <a:pt x="935452" y="322464"/>
                        <a:pt x="881907" y="322464"/>
                      </a:cubicBezTo>
                      <a:cubicBezTo>
                        <a:pt x="828369" y="322464"/>
                        <a:pt x="784963" y="279058"/>
                        <a:pt x="784963" y="225513"/>
                      </a:cubicBezTo>
                      <a:cubicBezTo>
                        <a:pt x="784963" y="171975"/>
                        <a:pt x="828369" y="128569"/>
                        <a:pt x="881907" y="128569"/>
                      </a:cubicBezTo>
                      <a:close/>
                      <a:moveTo>
                        <a:pt x="876210" y="69258"/>
                      </a:moveTo>
                      <a:cubicBezTo>
                        <a:pt x="860498" y="69258"/>
                        <a:pt x="844786" y="73592"/>
                        <a:pt x="830927" y="82261"/>
                      </a:cubicBezTo>
                      <a:lnTo>
                        <a:pt x="448846" y="321660"/>
                      </a:lnTo>
                      <a:cubicBezTo>
                        <a:pt x="440869" y="326678"/>
                        <a:pt x="444399" y="339109"/>
                        <a:pt x="453872" y="339109"/>
                      </a:cubicBezTo>
                      <a:lnTo>
                        <a:pt x="1298549" y="339109"/>
                      </a:lnTo>
                      <a:cubicBezTo>
                        <a:pt x="1308021" y="339109"/>
                        <a:pt x="1311551" y="326678"/>
                        <a:pt x="1303575" y="321660"/>
                      </a:cubicBezTo>
                      <a:lnTo>
                        <a:pt x="921494" y="82261"/>
                      </a:lnTo>
                      <a:cubicBezTo>
                        <a:pt x="907635" y="73592"/>
                        <a:pt x="891923" y="69258"/>
                        <a:pt x="876210" y="69258"/>
                      </a:cubicBezTo>
                      <a:close/>
                      <a:moveTo>
                        <a:pt x="876206" y="0"/>
                      </a:moveTo>
                      <a:cubicBezTo>
                        <a:pt x="891232" y="0"/>
                        <a:pt x="906259" y="3964"/>
                        <a:pt x="919660" y="11893"/>
                      </a:cubicBezTo>
                      <a:lnTo>
                        <a:pt x="1559386" y="390661"/>
                      </a:lnTo>
                      <a:cubicBezTo>
                        <a:pt x="1567604" y="395567"/>
                        <a:pt x="1564178" y="408231"/>
                        <a:pt x="1554601" y="408231"/>
                      </a:cubicBezTo>
                      <a:lnTo>
                        <a:pt x="1373942" y="408231"/>
                      </a:lnTo>
                      <a:lnTo>
                        <a:pt x="1373942" y="869693"/>
                      </a:lnTo>
                      <a:lnTo>
                        <a:pt x="1450702" y="869693"/>
                      </a:lnTo>
                      <a:cubicBezTo>
                        <a:pt x="1467693" y="869693"/>
                        <a:pt x="1484121" y="876424"/>
                        <a:pt x="1496094" y="888509"/>
                      </a:cubicBezTo>
                      <a:lnTo>
                        <a:pt x="1738003" y="1130418"/>
                      </a:lnTo>
                      <a:cubicBezTo>
                        <a:pt x="1751238" y="1143654"/>
                        <a:pt x="1741878" y="1166233"/>
                        <a:pt x="1723175" y="1166233"/>
                      </a:cubicBezTo>
                      <a:lnTo>
                        <a:pt x="21034" y="1166233"/>
                      </a:lnTo>
                      <a:cubicBezTo>
                        <a:pt x="2556" y="1166233"/>
                        <a:pt x="-6908" y="1144112"/>
                        <a:pt x="5861" y="1130764"/>
                      </a:cubicBezTo>
                      <a:lnTo>
                        <a:pt x="237967" y="889426"/>
                      </a:lnTo>
                      <a:cubicBezTo>
                        <a:pt x="250053" y="876882"/>
                        <a:pt x="266819" y="869693"/>
                        <a:pt x="284268" y="869693"/>
                      </a:cubicBezTo>
                      <a:lnTo>
                        <a:pt x="370268" y="869693"/>
                      </a:lnTo>
                      <a:lnTo>
                        <a:pt x="370268" y="408231"/>
                      </a:lnTo>
                      <a:lnTo>
                        <a:pt x="197697" y="408231"/>
                      </a:lnTo>
                      <a:cubicBezTo>
                        <a:pt x="188112" y="408231"/>
                        <a:pt x="184695" y="395567"/>
                        <a:pt x="192905" y="390661"/>
                      </a:cubicBezTo>
                      <a:lnTo>
                        <a:pt x="832751" y="11893"/>
                      </a:lnTo>
                      <a:cubicBezTo>
                        <a:pt x="846152" y="3964"/>
                        <a:pt x="861179" y="0"/>
                        <a:pt x="876206" y="0"/>
                      </a:cubicBezTo>
                      <a:close/>
                    </a:path>
                  </a:pathLst>
                </a:custGeom>
                <a:grpFill/>
                <a:ln w="1418" cap="flat">
                  <a:noFill/>
                  <a:prstDash val="solid"/>
                  <a:miter/>
                </a:ln>
              </p:spPr>
              <p:txBody>
                <a:bodyPr rtlCol="0" anchor="ctr"/>
                <a:lstStyle/>
                <a:p>
                  <a:endParaRPr lang="ko-KR" altLang="en-US"/>
                </a:p>
              </p:txBody>
            </p:sp>
          </p:grpSp>
          <p:sp>
            <p:nvSpPr>
              <p:cNvPr id="207" name="사각형: 둥근 모서리 206">
                <a:extLst>
                  <a:ext uri="{FF2B5EF4-FFF2-40B4-BE49-F238E27FC236}">
                    <a16:creationId xmlns:a16="http://schemas.microsoft.com/office/drawing/2014/main" id="{44F27CBB-E49E-41E8-AF93-F279EE13B061}"/>
                  </a:ext>
                </a:extLst>
              </p:cNvPr>
              <p:cNvSpPr/>
              <p:nvPr/>
            </p:nvSpPr>
            <p:spPr>
              <a:xfrm>
                <a:off x="768939" y="3908338"/>
                <a:ext cx="1416864" cy="6348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8" name="사각형: 둥근 모서리 207">
                <a:extLst>
                  <a:ext uri="{FF2B5EF4-FFF2-40B4-BE49-F238E27FC236}">
                    <a16:creationId xmlns:a16="http://schemas.microsoft.com/office/drawing/2014/main" id="{6E0F353D-5D04-4D3F-ACBB-E772F868A149}"/>
                  </a:ext>
                </a:extLst>
              </p:cNvPr>
              <p:cNvSpPr/>
              <p:nvPr/>
            </p:nvSpPr>
            <p:spPr>
              <a:xfrm>
                <a:off x="768939" y="4025695"/>
                <a:ext cx="1416864" cy="6348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9" name="사각형: 둥근 모서리 208">
                <a:extLst>
                  <a:ext uri="{FF2B5EF4-FFF2-40B4-BE49-F238E27FC236}">
                    <a16:creationId xmlns:a16="http://schemas.microsoft.com/office/drawing/2014/main" id="{83F88D4B-72CE-43AB-83DC-123EDE0784C6}"/>
                  </a:ext>
                </a:extLst>
              </p:cNvPr>
              <p:cNvSpPr/>
              <p:nvPr/>
            </p:nvSpPr>
            <p:spPr>
              <a:xfrm>
                <a:off x="768939" y="4143052"/>
                <a:ext cx="1416864" cy="6348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0" name="사각형: 둥근 모서리 209">
                <a:extLst>
                  <a:ext uri="{FF2B5EF4-FFF2-40B4-BE49-F238E27FC236}">
                    <a16:creationId xmlns:a16="http://schemas.microsoft.com/office/drawing/2014/main" id="{8752ACCF-4B01-4AA8-9DC5-77914F3EB0F9}"/>
                  </a:ext>
                </a:extLst>
              </p:cNvPr>
              <p:cNvSpPr/>
              <p:nvPr/>
            </p:nvSpPr>
            <p:spPr>
              <a:xfrm>
                <a:off x="768939" y="4260411"/>
                <a:ext cx="1416864" cy="6348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1" name="사각형: 둥근 모서리 210">
                <a:extLst>
                  <a:ext uri="{FF2B5EF4-FFF2-40B4-BE49-F238E27FC236}">
                    <a16:creationId xmlns:a16="http://schemas.microsoft.com/office/drawing/2014/main" id="{D745093B-B889-4963-A893-3775A20F00FD}"/>
                  </a:ext>
                </a:extLst>
              </p:cNvPr>
              <p:cNvSpPr/>
              <p:nvPr/>
            </p:nvSpPr>
            <p:spPr>
              <a:xfrm>
                <a:off x="770830" y="4430706"/>
                <a:ext cx="571355" cy="6348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2" name="자유형: 도형 211">
                <a:extLst>
                  <a:ext uri="{FF2B5EF4-FFF2-40B4-BE49-F238E27FC236}">
                    <a16:creationId xmlns:a16="http://schemas.microsoft.com/office/drawing/2014/main" id="{909A2E91-2C45-4C39-A5F3-368E8A0A09B3}"/>
                  </a:ext>
                </a:extLst>
              </p:cNvPr>
              <p:cNvSpPr/>
              <p:nvPr/>
            </p:nvSpPr>
            <p:spPr>
              <a:xfrm>
                <a:off x="631955" y="3620724"/>
                <a:ext cx="1703524" cy="1025104"/>
              </a:xfrm>
              <a:custGeom>
                <a:avLst/>
                <a:gdLst>
                  <a:gd name="connsiteX0" fmla="*/ 0 w 966022"/>
                  <a:gd name="connsiteY0" fmla="*/ 0 h 581309"/>
                  <a:gd name="connsiteX1" fmla="*/ 94021 w 966022"/>
                  <a:gd name="connsiteY1" fmla="*/ 0 h 581309"/>
                  <a:gd name="connsiteX2" fmla="*/ 94021 w 966022"/>
                  <a:gd name="connsiteY2" fmla="*/ 18276 h 581309"/>
                  <a:gd name="connsiteX3" fmla="*/ 18276 w 966022"/>
                  <a:gd name="connsiteY3" fmla="*/ 18276 h 581309"/>
                  <a:gd name="connsiteX4" fmla="*/ 18276 w 966022"/>
                  <a:gd name="connsiteY4" fmla="*/ 563033 h 581309"/>
                  <a:gd name="connsiteX5" fmla="*/ 947746 w 966022"/>
                  <a:gd name="connsiteY5" fmla="*/ 563033 h 581309"/>
                  <a:gd name="connsiteX6" fmla="*/ 947746 w 966022"/>
                  <a:gd name="connsiteY6" fmla="*/ 18276 h 581309"/>
                  <a:gd name="connsiteX7" fmla="*/ 872001 w 966022"/>
                  <a:gd name="connsiteY7" fmla="*/ 18276 h 581309"/>
                  <a:gd name="connsiteX8" fmla="*/ 872001 w 966022"/>
                  <a:gd name="connsiteY8" fmla="*/ 0 h 581309"/>
                  <a:gd name="connsiteX9" fmla="*/ 966022 w 966022"/>
                  <a:gd name="connsiteY9" fmla="*/ 0 h 581309"/>
                  <a:gd name="connsiteX10" fmla="*/ 966022 w 966022"/>
                  <a:gd name="connsiteY10" fmla="*/ 581309 h 581309"/>
                  <a:gd name="connsiteX11" fmla="*/ 0 w 966022"/>
                  <a:gd name="connsiteY11" fmla="*/ 581309 h 58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022" h="581309">
                    <a:moveTo>
                      <a:pt x="0" y="0"/>
                    </a:moveTo>
                    <a:lnTo>
                      <a:pt x="94021" y="0"/>
                    </a:lnTo>
                    <a:lnTo>
                      <a:pt x="94021" y="18276"/>
                    </a:lnTo>
                    <a:lnTo>
                      <a:pt x="18276" y="18276"/>
                    </a:lnTo>
                    <a:lnTo>
                      <a:pt x="18276" y="563033"/>
                    </a:lnTo>
                    <a:lnTo>
                      <a:pt x="947746" y="563033"/>
                    </a:lnTo>
                    <a:lnTo>
                      <a:pt x="947746" y="18276"/>
                    </a:lnTo>
                    <a:lnTo>
                      <a:pt x="872001" y="18276"/>
                    </a:lnTo>
                    <a:lnTo>
                      <a:pt x="872001" y="0"/>
                    </a:lnTo>
                    <a:lnTo>
                      <a:pt x="966022" y="0"/>
                    </a:lnTo>
                    <a:lnTo>
                      <a:pt x="966022" y="581309"/>
                    </a:lnTo>
                    <a:lnTo>
                      <a:pt x="0" y="581309"/>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tx1"/>
                  </a:solidFill>
                </a:endParaRPr>
              </a:p>
            </p:txBody>
          </p:sp>
          <p:sp>
            <p:nvSpPr>
              <p:cNvPr id="213" name="Freeform: Shape 64">
                <a:extLst>
                  <a:ext uri="{FF2B5EF4-FFF2-40B4-BE49-F238E27FC236}">
                    <a16:creationId xmlns:a16="http://schemas.microsoft.com/office/drawing/2014/main" id="{F158FB28-F4D3-40BB-86D0-201442ECCCFC}"/>
                  </a:ext>
                </a:extLst>
              </p:cNvPr>
              <p:cNvSpPr/>
              <p:nvPr/>
            </p:nvSpPr>
            <p:spPr>
              <a:xfrm>
                <a:off x="1941628" y="4399190"/>
                <a:ext cx="258969" cy="315441"/>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1"/>
              </a:solidFill>
              <a:ln w="3363" cap="flat">
                <a:noFill/>
                <a:prstDash val="solid"/>
                <a:miter/>
              </a:ln>
            </p:spPr>
            <p:txBody>
              <a:bodyPr rtlCol="0" anchor="ctr"/>
              <a:lstStyle/>
              <a:p>
                <a:endParaRPr lang="en-US"/>
              </a:p>
            </p:txBody>
          </p:sp>
        </p:grpSp>
        <p:sp>
          <p:nvSpPr>
            <p:cNvPr id="200" name="자유형: 도형 199">
              <a:extLst>
                <a:ext uri="{FF2B5EF4-FFF2-40B4-BE49-F238E27FC236}">
                  <a16:creationId xmlns:a16="http://schemas.microsoft.com/office/drawing/2014/main" id="{C6A2B402-8DAD-4F2D-9F42-F80B5EE7884C}"/>
                </a:ext>
              </a:extLst>
            </p:cNvPr>
            <p:cNvSpPr/>
            <p:nvPr/>
          </p:nvSpPr>
          <p:spPr>
            <a:xfrm>
              <a:off x="2267763" y="2147227"/>
              <a:ext cx="1749704" cy="3776509"/>
            </a:xfrm>
            <a:custGeom>
              <a:avLst/>
              <a:gdLst>
                <a:gd name="connsiteX0" fmla="*/ 1841056 w 2385361"/>
                <a:gd name="connsiteY0" fmla="*/ 1780729 h 5148490"/>
                <a:gd name="connsiteX1" fmla="*/ 1748825 w 2385361"/>
                <a:gd name="connsiteY1" fmla="*/ 1888381 h 5148490"/>
                <a:gd name="connsiteX2" fmla="*/ 1615817 w 2385361"/>
                <a:gd name="connsiteY2" fmla="*/ 2068469 h 5148490"/>
                <a:gd name="connsiteX3" fmla="*/ 1335417 w 2385361"/>
                <a:gd name="connsiteY3" fmla="*/ 2669452 h 5148490"/>
                <a:gd name="connsiteX4" fmla="*/ 1135831 w 2385361"/>
                <a:gd name="connsiteY4" fmla="*/ 2951186 h 5148490"/>
                <a:gd name="connsiteX5" fmla="*/ 960711 w 2385361"/>
                <a:gd name="connsiteY5" fmla="*/ 3089384 h 5148490"/>
                <a:gd name="connsiteX6" fmla="*/ 862252 w 2385361"/>
                <a:gd name="connsiteY6" fmla="*/ 3092053 h 5148490"/>
                <a:gd name="connsiteX7" fmla="*/ 1323036 w 2385361"/>
                <a:gd name="connsiteY7" fmla="*/ 3562252 h 5148490"/>
                <a:gd name="connsiteX8" fmla="*/ 1769288 w 2385361"/>
                <a:gd name="connsiteY8" fmla="*/ 3857183 h 5148490"/>
                <a:gd name="connsiteX9" fmla="*/ 2121530 w 2385361"/>
                <a:gd name="connsiteY9" fmla="*/ 4060329 h 5148490"/>
                <a:gd name="connsiteX10" fmla="*/ 2169795 w 2385361"/>
                <a:gd name="connsiteY10" fmla="*/ 4429474 h 5148490"/>
                <a:gd name="connsiteX11" fmla="*/ 2384876 w 2385361"/>
                <a:gd name="connsiteY11" fmla="*/ 5143151 h 5148490"/>
                <a:gd name="connsiteX12" fmla="*/ 2108258 w 2385361"/>
                <a:gd name="connsiteY12" fmla="*/ 5066045 h 5148490"/>
                <a:gd name="connsiteX13" fmla="*/ 1496895 w 2385361"/>
                <a:gd name="connsiteY13" fmla="*/ 4630395 h 5148490"/>
                <a:gd name="connsiteX14" fmla="*/ 1145543 w 2385361"/>
                <a:gd name="connsiteY14" fmla="*/ 4295502 h 5148490"/>
                <a:gd name="connsiteX15" fmla="*/ 427937 w 2385361"/>
                <a:gd name="connsiteY15" fmla="*/ 3440291 h 5148490"/>
                <a:gd name="connsiteX16" fmla="*/ 326884 w 2385361"/>
                <a:gd name="connsiteY16" fmla="*/ 3345391 h 5148490"/>
                <a:gd name="connsiteX17" fmla="*/ 212559 w 2385361"/>
                <a:gd name="connsiteY17" fmla="*/ 3206600 h 5148490"/>
                <a:gd name="connsiteX18" fmla="*/ 213597 w 2385361"/>
                <a:gd name="connsiteY18" fmla="*/ 3074556 h 5148490"/>
                <a:gd name="connsiteX19" fmla="*/ 213597 w 2385361"/>
                <a:gd name="connsiteY19" fmla="*/ 2852134 h 5148490"/>
                <a:gd name="connsiteX20" fmla="*/ 100829 w 2385361"/>
                <a:gd name="connsiteY20" fmla="*/ 2709859 h 5148490"/>
                <a:gd name="connsiteX21" fmla="*/ 103572 w 2385361"/>
                <a:gd name="connsiteY21" fmla="*/ 2577073 h 5148490"/>
                <a:gd name="connsiteX22" fmla="*/ 120328 w 2385361"/>
                <a:gd name="connsiteY22" fmla="*/ 2507751 h 5148490"/>
                <a:gd name="connsiteX23" fmla="*/ 171559 w 2385361"/>
                <a:gd name="connsiteY23" fmla="*/ 2402250 h 5148490"/>
                <a:gd name="connsiteX24" fmla="*/ 203588 w 2385361"/>
                <a:gd name="connsiteY24" fmla="*/ 2367403 h 5148490"/>
                <a:gd name="connsiteX25" fmla="*/ 186980 w 2385361"/>
                <a:gd name="connsiteY25" fmla="*/ 2364215 h 5148490"/>
                <a:gd name="connsiteX26" fmla="*/ 115954 w 2385361"/>
                <a:gd name="connsiteY26" fmla="*/ 2378228 h 5148490"/>
                <a:gd name="connsiteX27" fmla="*/ 58421 w 2385361"/>
                <a:gd name="connsiteY27" fmla="*/ 2330630 h 5148490"/>
                <a:gd name="connsiteX28" fmla="*/ 72878 w 2385361"/>
                <a:gd name="connsiteY28" fmla="*/ 2249298 h 5148490"/>
                <a:gd name="connsiteX29" fmla="*/ 51451 w 2385361"/>
                <a:gd name="connsiteY29" fmla="*/ 2208224 h 5148490"/>
                <a:gd name="connsiteX30" fmla="*/ 17940 w 2385361"/>
                <a:gd name="connsiteY30" fmla="*/ 2191913 h 5148490"/>
                <a:gd name="connsiteX31" fmla="*/ 6300 w 2385361"/>
                <a:gd name="connsiteY31" fmla="*/ 2142906 h 5148490"/>
                <a:gd name="connsiteX32" fmla="*/ 153914 w 2385361"/>
                <a:gd name="connsiteY32" fmla="*/ 2048896 h 5148490"/>
                <a:gd name="connsiteX33" fmla="*/ 269943 w 2385361"/>
                <a:gd name="connsiteY33" fmla="*/ 2059720 h 5148490"/>
                <a:gd name="connsiteX34" fmla="*/ 485248 w 2385361"/>
                <a:gd name="connsiteY34" fmla="*/ 2115845 h 5148490"/>
                <a:gd name="connsiteX35" fmla="*/ 524023 w 2385361"/>
                <a:gd name="connsiteY35" fmla="*/ 2130450 h 5148490"/>
                <a:gd name="connsiteX36" fmla="*/ 526618 w 2385361"/>
                <a:gd name="connsiteY36" fmla="*/ 2091378 h 5148490"/>
                <a:gd name="connsiteX37" fmla="*/ 557090 w 2385361"/>
                <a:gd name="connsiteY37" fmla="*/ 2004115 h 5148490"/>
                <a:gd name="connsiteX38" fmla="*/ 600091 w 2385361"/>
                <a:gd name="connsiteY38" fmla="*/ 1836557 h 5148490"/>
                <a:gd name="connsiteX39" fmla="*/ 445731 w 2385361"/>
                <a:gd name="connsiteY39" fmla="*/ 1312235 h 5148490"/>
                <a:gd name="connsiteX40" fmla="*/ 409995 w 2385361"/>
                <a:gd name="connsiteY40" fmla="*/ 1291328 h 5148490"/>
                <a:gd name="connsiteX41" fmla="*/ 247850 w 2385361"/>
                <a:gd name="connsiteY41" fmla="*/ 1210069 h 5148490"/>
                <a:gd name="connsiteX42" fmla="*/ 211002 w 2385361"/>
                <a:gd name="connsiteY42" fmla="*/ 1132519 h 5148490"/>
                <a:gd name="connsiteX43" fmla="*/ 211298 w 2385361"/>
                <a:gd name="connsiteY43" fmla="*/ 937900 h 5148490"/>
                <a:gd name="connsiteX44" fmla="*/ 213671 w 2385361"/>
                <a:gd name="connsiteY44" fmla="*/ 868578 h 5148490"/>
                <a:gd name="connsiteX45" fmla="*/ 189353 w 2385361"/>
                <a:gd name="connsiteY45" fmla="*/ 844557 h 5148490"/>
                <a:gd name="connsiteX46" fmla="*/ 125221 w 2385361"/>
                <a:gd name="connsiteY46" fmla="*/ 844334 h 5148490"/>
                <a:gd name="connsiteX47" fmla="*/ 93118 w 2385361"/>
                <a:gd name="connsiteY47" fmla="*/ 835289 h 5148490"/>
                <a:gd name="connsiteX48" fmla="*/ 114619 w 2385361"/>
                <a:gd name="connsiteY48" fmla="*/ 766635 h 5148490"/>
                <a:gd name="connsiteX49" fmla="*/ 122552 w 2385361"/>
                <a:gd name="connsiteY49" fmla="*/ 736311 h 5148490"/>
                <a:gd name="connsiteX50" fmla="*/ 182310 w 2385361"/>
                <a:gd name="connsiteY50" fmla="*/ 723559 h 5148490"/>
                <a:gd name="connsiteX51" fmla="*/ 397836 w 2385361"/>
                <a:gd name="connsiteY51" fmla="*/ 896677 h 5148490"/>
                <a:gd name="connsiteX52" fmla="*/ 407919 w 2385361"/>
                <a:gd name="connsiteY52" fmla="*/ 905500 h 5148490"/>
                <a:gd name="connsiteX53" fmla="*/ 443951 w 2385361"/>
                <a:gd name="connsiteY53" fmla="*/ 892081 h 5148490"/>
                <a:gd name="connsiteX54" fmla="*/ 498667 w 2385361"/>
                <a:gd name="connsiteY54" fmla="*/ 530942 h 5148490"/>
                <a:gd name="connsiteX55" fmla="*/ 496295 w 2385361"/>
                <a:gd name="connsiteY55" fmla="*/ 480156 h 5148490"/>
                <a:gd name="connsiteX56" fmla="*/ 481022 w 2385361"/>
                <a:gd name="connsiteY56" fmla="*/ 384737 h 5148490"/>
                <a:gd name="connsiteX57" fmla="*/ 510159 w 2385361"/>
                <a:gd name="connsiteY57" fmla="*/ 293396 h 5148490"/>
                <a:gd name="connsiteX58" fmla="*/ 610323 w 2385361"/>
                <a:gd name="connsiteY58" fmla="*/ 217550 h 5148490"/>
                <a:gd name="connsiteX59" fmla="*/ 1057613 w 2385361"/>
                <a:gd name="connsiteY59" fmla="*/ 50808 h 5148490"/>
                <a:gd name="connsiteX60" fmla="*/ 1244076 w 2385361"/>
                <a:gd name="connsiteY60" fmla="*/ 11069 h 5148490"/>
                <a:gd name="connsiteX61" fmla="*/ 1492892 w 2385361"/>
                <a:gd name="connsiteY61" fmla="*/ 8177 h 5148490"/>
                <a:gd name="connsiteX62" fmla="*/ 1700115 w 2385361"/>
                <a:gd name="connsiteY62" fmla="*/ 140666 h 5148490"/>
                <a:gd name="connsiteX63" fmla="*/ 1809101 w 2385361"/>
                <a:gd name="connsiteY63" fmla="*/ 451760 h 5148490"/>
                <a:gd name="connsiteX64" fmla="*/ 1813772 w 2385361"/>
                <a:gd name="connsiteY64" fmla="*/ 571126 h 5148490"/>
                <a:gd name="connsiteX65" fmla="*/ 1816070 w 2385361"/>
                <a:gd name="connsiteY65" fmla="*/ 739796 h 5148490"/>
                <a:gd name="connsiteX66" fmla="*/ 1853586 w 2385361"/>
                <a:gd name="connsiteY66" fmla="*/ 995581 h 5148490"/>
                <a:gd name="connsiteX67" fmla="*/ 1855735 w 2385361"/>
                <a:gd name="connsiteY67" fmla="*/ 1003217 h 5148490"/>
                <a:gd name="connsiteX68" fmla="*/ 1865374 w 2385361"/>
                <a:gd name="connsiteY68" fmla="*/ 1193684 h 5148490"/>
                <a:gd name="connsiteX69" fmla="*/ 1831418 w 2385361"/>
                <a:gd name="connsiteY69" fmla="*/ 1288436 h 5148490"/>
                <a:gd name="connsiteX70" fmla="*/ 1659560 w 2385361"/>
                <a:gd name="connsiteY70" fmla="*/ 1615841 h 5148490"/>
                <a:gd name="connsiteX71" fmla="*/ 1629014 w 2385361"/>
                <a:gd name="connsiteY71" fmla="*/ 1667665 h 5148490"/>
                <a:gd name="connsiteX72" fmla="*/ 1652072 w 2385361"/>
                <a:gd name="connsiteY72" fmla="*/ 1717562 h 5148490"/>
                <a:gd name="connsiteX73" fmla="*/ 1841056 w 2385361"/>
                <a:gd name="connsiteY73" fmla="*/ 1780729 h 5148490"/>
                <a:gd name="connsiteX0" fmla="*/ 1841056 w 2385361"/>
                <a:gd name="connsiteY0" fmla="*/ 1780729 h 5148490"/>
                <a:gd name="connsiteX1" fmla="*/ 1748825 w 2385361"/>
                <a:gd name="connsiteY1" fmla="*/ 1888381 h 5148490"/>
                <a:gd name="connsiteX2" fmla="*/ 1615817 w 2385361"/>
                <a:gd name="connsiteY2" fmla="*/ 2068469 h 5148490"/>
                <a:gd name="connsiteX3" fmla="*/ 1335417 w 2385361"/>
                <a:gd name="connsiteY3" fmla="*/ 2669452 h 5148490"/>
                <a:gd name="connsiteX4" fmla="*/ 1135831 w 2385361"/>
                <a:gd name="connsiteY4" fmla="*/ 2951186 h 5148490"/>
                <a:gd name="connsiteX5" fmla="*/ 960711 w 2385361"/>
                <a:gd name="connsiteY5" fmla="*/ 3089384 h 5148490"/>
                <a:gd name="connsiteX6" fmla="*/ 862252 w 2385361"/>
                <a:gd name="connsiteY6" fmla="*/ 3092053 h 5148490"/>
                <a:gd name="connsiteX7" fmla="*/ 1323036 w 2385361"/>
                <a:gd name="connsiteY7" fmla="*/ 3562252 h 5148490"/>
                <a:gd name="connsiteX8" fmla="*/ 1769288 w 2385361"/>
                <a:gd name="connsiteY8" fmla="*/ 3857183 h 5148490"/>
                <a:gd name="connsiteX9" fmla="*/ 2121530 w 2385361"/>
                <a:gd name="connsiteY9" fmla="*/ 4060329 h 5148490"/>
                <a:gd name="connsiteX10" fmla="*/ 2169795 w 2385361"/>
                <a:gd name="connsiteY10" fmla="*/ 4429474 h 5148490"/>
                <a:gd name="connsiteX11" fmla="*/ 2384876 w 2385361"/>
                <a:gd name="connsiteY11" fmla="*/ 5143151 h 5148490"/>
                <a:gd name="connsiteX12" fmla="*/ 2108258 w 2385361"/>
                <a:gd name="connsiteY12" fmla="*/ 5066045 h 5148490"/>
                <a:gd name="connsiteX13" fmla="*/ 1496895 w 2385361"/>
                <a:gd name="connsiteY13" fmla="*/ 4630395 h 5148490"/>
                <a:gd name="connsiteX14" fmla="*/ 1145543 w 2385361"/>
                <a:gd name="connsiteY14" fmla="*/ 4295502 h 5148490"/>
                <a:gd name="connsiteX15" fmla="*/ 427937 w 2385361"/>
                <a:gd name="connsiteY15" fmla="*/ 3440291 h 5148490"/>
                <a:gd name="connsiteX16" fmla="*/ 326884 w 2385361"/>
                <a:gd name="connsiteY16" fmla="*/ 3345391 h 5148490"/>
                <a:gd name="connsiteX17" fmla="*/ 212559 w 2385361"/>
                <a:gd name="connsiteY17" fmla="*/ 3206600 h 5148490"/>
                <a:gd name="connsiteX18" fmla="*/ 213597 w 2385361"/>
                <a:gd name="connsiteY18" fmla="*/ 3074556 h 5148490"/>
                <a:gd name="connsiteX19" fmla="*/ 213597 w 2385361"/>
                <a:gd name="connsiteY19" fmla="*/ 2852134 h 5148490"/>
                <a:gd name="connsiteX20" fmla="*/ 100829 w 2385361"/>
                <a:gd name="connsiteY20" fmla="*/ 2709859 h 5148490"/>
                <a:gd name="connsiteX21" fmla="*/ 103572 w 2385361"/>
                <a:gd name="connsiteY21" fmla="*/ 2577073 h 5148490"/>
                <a:gd name="connsiteX22" fmla="*/ 120328 w 2385361"/>
                <a:gd name="connsiteY22" fmla="*/ 2507751 h 5148490"/>
                <a:gd name="connsiteX23" fmla="*/ 171559 w 2385361"/>
                <a:gd name="connsiteY23" fmla="*/ 2402250 h 5148490"/>
                <a:gd name="connsiteX24" fmla="*/ 203588 w 2385361"/>
                <a:gd name="connsiteY24" fmla="*/ 2367403 h 5148490"/>
                <a:gd name="connsiteX25" fmla="*/ 186980 w 2385361"/>
                <a:gd name="connsiteY25" fmla="*/ 2364215 h 5148490"/>
                <a:gd name="connsiteX26" fmla="*/ 115954 w 2385361"/>
                <a:gd name="connsiteY26" fmla="*/ 2378228 h 5148490"/>
                <a:gd name="connsiteX27" fmla="*/ 58421 w 2385361"/>
                <a:gd name="connsiteY27" fmla="*/ 2330630 h 5148490"/>
                <a:gd name="connsiteX28" fmla="*/ 72878 w 2385361"/>
                <a:gd name="connsiteY28" fmla="*/ 2249298 h 5148490"/>
                <a:gd name="connsiteX29" fmla="*/ 51451 w 2385361"/>
                <a:gd name="connsiteY29" fmla="*/ 2208224 h 5148490"/>
                <a:gd name="connsiteX30" fmla="*/ 17940 w 2385361"/>
                <a:gd name="connsiteY30" fmla="*/ 2191913 h 5148490"/>
                <a:gd name="connsiteX31" fmla="*/ 6300 w 2385361"/>
                <a:gd name="connsiteY31" fmla="*/ 2142906 h 5148490"/>
                <a:gd name="connsiteX32" fmla="*/ 153914 w 2385361"/>
                <a:gd name="connsiteY32" fmla="*/ 2048896 h 5148490"/>
                <a:gd name="connsiteX33" fmla="*/ 269943 w 2385361"/>
                <a:gd name="connsiteY33" fmla="*/ 2059720 h 5148490"/>
                <a:gd name="connsiteX34" fmla="*/ 485248 w 2385361"/>
                <a:gd name="connsiteY34" fmla="*/ 2115845 h 5148490"/>
                <a:gd name="connsiteX35" fmla="*/ 524023 w 2385361"/>
                <a:gd name="connsiteY35" fmla="*/ 2130450 h 5148490"/>
                <a:gd name="connsiteX36" fmla="*/ 526618 w 2385361"/>
                <a:gd name="connsiteY36" fmla="*/ 2091378 h 5148490"/>
                <a:gd name="connsiteX37" fmla="*/ 557090 w 2385361"/>
                <a:gd name="connsiteY37" fmla="*/ 2004115 h 5148490"/>
                <a:gd name="connsiteX38" fmla="*/ 600091 w 2385361"/>
                <a:gd name="connsiteY38" fmla="*/ 1836557 h 5148490"/>
                <a:gd name="connsiteX39" fmla="*/ 445731 w 2385361"/>
                <a:gd name="connsiteY39" fmla="*/ 1312235 h 5148490"/>
                <a:gd name="connsiteX40" fmla="*/ 409995 w 2385361"/>
                <a:gd name="connsiteY40" fmla="*/ 1291328 h 5148490"/>
                <a:gd name="connsiteX41" fmla="*/ 247850 w 2385361"/>
                <a:gd name="connsiteY41" fmla="*/ 1210069 h 5148490"/>
                <a:gd name="connsiteX42" fmla="*/ 211002 w 2385361"/>
                <a:gd name="connsiteY42" fmla="*/ 1132519 h 5148490"/>
                <a:gd name="connsiteX43" fmla="*/ 211298 w 2385361"/>
                <a:gd name="connsiteY43" fmla="*/ 937900 h 5148490"/>
                <a:gd name="connsiteX44" fmla="*/ 213671 w 2385361"/>
                <a:gd name="connsiteY44" fmla="*/ 868578 h 5148490"/>
                <a:gd name="connsiteX45" fmla="*/ 125221 w 2385361"/>
                <a:gd name="connsiteY45" fmla="*/ 844334 h 5148490"/>
                <a:gd name="connsiteX46" fmla="*/ 93118 w 2385361"/>
                <a:gd name="connsiteY46" fmla="*/ 835289 h 5148490"/>
                <a:gd name="connsiteX47" fmla="*/ 114619 w 2385361"/>
                <a:gd name="connsiteY47" fmla="*/ 766635 h 5148490"/>
                <a:gd name="connsiteX48" fmla="*/ 122552 w 2385361"/>
                <a:gd name="connsiteY48" fmla="*/ 736311 h 5148490"/>
                <a:gd name="connsiteX49" fmla="*/ 182310 w 2385361"/>
                <a:gd name="connsiteY49" fmla="*/ 723559 h 5148490"/>
                <a:gd name="connsiteX50" fmla="*/ 397836 w 2385361"/>
                <a:gd name="connsiteY50" fmla="*/ 896677 h 5148490"/>
                <a:gd name="connsiteX51" fmla="*/ 407919 w 2385361"/>
                <a:gd name="connsiteY51" fmla="*/ 905500 h 5148490"/>
                <a:gd name="connsiteX52" fmla="*/ 443951 w 2385361"/>
                <a:gd name="connsiteY52" fmla="*/ 892081 h 5148490"/>
                <a:gd name="connsiteX53" fmla="*/ 498667 w 2385361"/>
                <a:gd name="connsiteY53" fmla="*/ 530942 h 5148490"/>
                <a:gd name="connsiteX54" fmla="*/ 496295 w 2385361"/>
                <a:gd name="connsiteY54" fmla="*/ 480156 h 5148490"/>
                <a:gd name="connsiteX55" fmla="*/ 481022 w 2385361"/>
                <a:gd name="connsiteY55" fmla="*/ 384737 h 5148490"/>
                <a:gd name="connsiteX56" fmla="*/ 510159 w 2385361"/>
                <a:gd name="connsiteY56" fmla="*/ 293396 h 5148490"/>
                <a:gd name="connsiteX57" fmla="*/ 610323 w 2385361"/>
                <a:gd name="connsiteY57" fmla="*/ 217550 h 5148490"/>
                <a:gd name="connsiteX58" fmla="*/ 1057613 w 2385361"/>
                <a:gd name="connsiteY58" fmla="*/ 50808 h 5148490"/>
                <a:gd name="connsiteX59" fmla="*/ 1244076 w 2385361"/>
                <a:gd name="connsiteY59" fmla="*/ 11069 h 5148490"/>
                <a:gd name="connsiteX60" fmla="*/ 1492892 w 2385361"/>
                <a:gd name="connsiteY60" fmla="*/ 8177 h 5148490"/>
                <a:gd name="connsiteX61" fmla="*/ 1700115 w 2385361"/>
                <a:gd name="connsiteY61" fmla="*/ 140666 h 5148490"/>
                <a:gd name="connsiteX62" fmla="*/ 1809101 w 2385361"/>
                <a:gd name="connsiteY62" fmla="*/ 451760 h 5148490"/>
                <a:gd name="connsiteX63" fmla="*/ 1813772 w 2385361"/>
                <a:gd name="connsiteY63" fmla="*/ 571126 h 5148490"/>
                <a:gd name="connsiteX64" fmla="*/ 1816070 w 2385361"/>
                <a:gd name="connsiteY64" fmla="*/ 739796 h 5148490"/>
                <a:gd name="connsiteX65" fmla="*/ 1853586 w 2385361"/>
                <a:gd name="connsiteY65" fmla="*/ 995581 h 5148490"/>
                <a:gd name="connsiteX66" fmla="*/ 1855735 w 2385361"/>
                <a:gd name="connsiteY66" fmla="*/ 1003217 h 5148490"/>
                <a:gd name="connsiteX67" fmla="*/ 1865374 w 2385361"/>
                <a:gd name="connsiteY67" fmla="*/ 1193684 h 5148490"/>
                <a:gd name="connsiteX68" fmla="*/ 1831418 w 2385361"/>
                <a:gd name="connsiteY68" fmla="*/ 1288436 h 5148490"/>
                <a:gd name="connsiteX69" fmla="*/ 1659560 w 2385361"/>
                <a:gd name="connsiteY69" fmla="*/ 1615841 h 5148490"/>
                <a:gd name="connsiteX70" fmla="*/ 1629014 w 2385361"/>
                <a:gd name="connsiteY70" fmla="*/ 1667665 h 5148490"/>
                <a:gd name="connsiteX71" fmla="*/ 1652072 w 2385361"/>
                <a:gd name="connsiteY71" fmla="*/ 1717562 h 5148490"/>
                <a:gd name="connsiteX72" fmla="*/ 1841056 w 2385361"/>
                <a:gd name="connsiteY72" fmla="*/ 1780729 h 5148490"/>
                <a:gd name="connsiteX0" fmla="*/ 1841056 w 2385361"/>
                <a:gd name="connsiteY0" fmla="*/ 1780729 h 5148490"/>
                <a:gd name="connsiteX1" fmla="*/ 1748825 w 2385361"/>
                <a:gd name="connsiteY1" fmla="*/ 1888381 h 5148490"/>
                <a:gd name="connsiteX2" fmla="*/ 1615817 w 2385361"/>
                <a:gd name="connsiteY2" fmla="*/ 2068469 h 5148490"/>
                <a:gd name="connsiteX3" fmla="*/ 1335417 w 2385361"/>
                <a:gd name="connsiteY3" fmla="*/ 2669452 h 5148490"/>
                <a:gd name="connsiteX4" fmla="*/ 1135831 w 2385361"/>
                <a:gd name="connsiteY4" fmla="*/ 2951186 h 5148490"/>
                <a:gd name="connsiteX5" fmla="*/ 960711 w 2385361"/>
                <a:gd name="connsiteY5" fmla="*/ 3089384 h 5148490"/>
                <a:gd name="connsiteX6" fmla="*/ 862252 w 2385361"/>
                <a:gd name="connsiteY6" fmla="*/ 3092053 h 5148490"/>
                <a:gd name="connsiteX7" fmla="*/ 1323036 w 2385361"/>
                <a:gd name="connsiteY7" fmla="*/ 3562252 h 5148490"/>
                <a:gd name="connsiteX8" fmla="*/ 1769288 w 2385361"/>
                <a:gd name="connsiteY8" fmla="*/ 3857183 h 5148490"/>
                <a:gd name="connsiteX9" fmla="*/ 2121530 w 2385361"/>
                <a:gd name="connsiteY9" fmla="*/ 4060329 h 5148490"/>
                <a:gd name="connsiteX10" fmla="*/ 2169795 w 2385361"/>
                <a:gd name="connsiteY10" fmla="*/ 4429474 h 5148490"/>
                <a:gd name="connsiteX11" fmla="*/ 2384876 w 2385361"/>
                <a:gd name="connsiteY11" fmla="*/ 5143151 h 5148490"/>
                <a:gd name="connsiteX12" fmla="*/ 2108258 w 2385361"/>
                <a:gd name="connsiteY12" fmla="*/ 5066045 h 5148490"/>
                <a:gd name="connsiteX13" fmla="*/ 1496895 w 2385361"/>
                <a:gd name="connsiteY13" fmla="*/ 4630395 h 5148490"/>
                <a:gd name="connsiteX14" fmla="*/ 1145543 w 2385361"/>
                <a:gd name="connsiteY14" fmla="*/ 4295502 h 5148490"/>
                <a:gd name="connsiteX15" fmla="*/ 427937 w 2385361"/>
                <a:gd name="connsiteY15" fmla="*/ 3440291 h 5148490"/>
                <a:gd name="connsiteX16" fmla="*/ 326884 w 2385361"/>
                <a:gd name="connsiteY16" fmla="*/ 3345391 h 5148490"/>
                <a:gd name="connsiteX17" fmla="*/ 212559 w 2385361"/>
                <a:gd name="connsiteY17" fmla="*/ 3206600 h 5148490"/>
                <a:gd name="connsiteX18" fmla="*/ 213597 w 2385361"/>
                <a:gd name="connsiteY18" fmla="*/ 3074556 h 5148490"/>
                <a:gd name="connsiteX19" fmla="*/ 213597 w 2385361"/>
                <a:gd name="connsiteY19" fmla="*/ 2852134 h 5148490"/>
                <a:gd name="connsiteX20" fmla="*/ 100829 w 2385361"/>
                <a:gd name="connsiteY20" fmla="*/ 2709859 h 5148490"/>
                <a:gd name="connsiteX21" fmla="*/ 103572 w 2385361"/>
                <a:gd name="connsiteY21" fmla="*/ 2577073 h 5148490"/>
                <a:gd name="connsiteX22" fmla="*/ 120328 w 2385361"/>
                <a:gd name="connsiteY22" fmla="*/ 2507751 h 5148490"/>
                <a:gd name="connsiteX23" fmla="*/ 171559 w 2385361"/>
                <a:gd name="connsiteY23" fmla="*/ 2402250 h 5148490"/>
                <a:gd name="connsiteX24" fmla="*/ 203588 w 2385361"/>
                <a:gd name="connsiteY24" fmla="*/ 2367403 h 5148490"/>
                <a:gd name="connsiteX25" fmla="*/ 186980 w 2385361"/>
                <a:gd name="connsiteY25" fmla="*/ 2364215 h 5148490"/>
                <a:gd name="connsiteX26" fmla="*/ 115954 w 2385361"/>
                <a:gd name="connsiteY26" fmla="*/ 2378228 h 5148490"/>
                <a:gd name="connsiteX27" fmla="*/ 58421 w 2385361"/>
                <a:gd name="connsiteY27" fmla="*/ 2330630 h 5148490"/>
                <a:gd name="connsiteX28" fmla="*/ 72878 w 2385361"/>
                <a:gd name="connsiteY28" fmla="*/ 2249298 h 5148490"/>
                <a:gd name="connsiteX29" fmla="*/ 51451 w 2385361"/>
                <a:gd name="connsiteY29" fmla="*/ 2208224 h 5148490"/>
                <a:gd name="connsiteX30" fmla="*/ 17940 w 2385361"/>
                <a:gd name="connsiteY30" fmla="*/ 2191913 h 5148490"/>
                <a:gd name="connsiteX31" fmla="*/ 6300 w 2385361"/>
                <a:gd name="connsiteY31" fmla="*/ 2142906 h 5148490"/>
                <a:gd name="connsiteX32" fmla="*/ 153914 w 2385361"/>
                <a:gd name="connsiteY32" fmla="*/ 2048896 h 5148490"/>
                <a:gd name="connsiteX33" fmla="*/ 269943 w 2385361"/>
                <a:gd name="connsiteY33" fmla="*/ 2059720 h 5148490"/>
                <a:gd name="connsiteX34" fmla="*/ 485248 w 2385361"/>
                <a:gd name="connsiteY34" fmla="*/ 2115845 h 5148490"/>
                <a:gd name="connsiteX35" fmla="*/ 524023 w 2385361"/>
                <a:gd name="connsiteY35" fmla="*/ 2130450 h 5148490"/>
                <a:gd name="connsiteX36" fmla="*/ 526618 w 2385361"/>
                <a:gd name="connsiteY36" fmla="*/ 2091378 h 5148490"/>
                <a:gd name="connsiteX37" fmla="*/ 557090 w 2385361"/>
                <a:gd name="connsiteY37" fmla="*/ 2004115 h 5148490"/>
                <a:gd name="connsiteX38" fmla="*/ 600091 w 2385361"/>
                <a:gd name="connsiteY38" fmla="*/ 1836557 h 5148490"/>
                <a:gd name="connsiteX39" fmla="*/ 445731 w 2385361"/>
                <a:gd name="connsiteY39" fmla="*/ 1312235 h 5148490"/>
                <a:gd name="connsiteX40" fmla="*/ 409995 w 2385361"/>
                <a:gd name="connsiteY40" fmla="*/ 1291328 h 5148490"/>
                <a:gd name="connsiteX41" fmla="*/ 247850 w 2385361"/>
                <a:gd name="connsiteY41" fmla="*/ 1210069 h 5148490"/>
                <a:gd name="connsiteX42" fmla="*/ 211002 w 2385361"/>
                <a:gd name="connsiteY42" fmla="*/ 1132519 h 5148490"/>
                <a:gd name="connsiteX43" fmla="*/ 211298 w 2385361"/>
                <a:gd name="connsiteY43" fmla="*/ 937900 h 5148490"/>
                <a:gd name="connsiteX44" fmla="*/ 125221 w 2385361"/>
                <a:gd name="connsiteY44" fmla="*/ 844334 h 5148490"/>
                <a:gd name="connsiteX45" fmla="*/ 93118 w 2385361"/>
                <a:gd name="connsiteY45" fmla="*/ 835289 h 5148490"/>
                <a:gd name="connsiteX46" fmla="*/ 114619 w 2385361"/>
                <a:gd name="connsiteY46" fmla="*/ 766635 h 5148490"/>
                <a:gd name="connsiteX47" fmla="*/ 122552 w 2385361"/>
                <a:gd name="connsiteY47" fmla="*/ 736311 h 5148490"/>
                <a:gd name="connsiteX48" fmla="*/ 182310 w 2385361"/>
                <a:gd name="connsiteY48" fmla="*/ 723559 h 5148490"/>
                <a:gd name="connsiteX49" fmla="*/ 397836 w 2385361"/>
                <a:gd name="connsiteY49" fmla="*/ 896677 h 5148490"/>
                <a:gd name="connsiteX50" fmla="*/ 407919 w 2385361"/>
                <a:gd name="connsiteY50" fmla="*/ 905500 h 5148490"/>
                <a:gd name="connsiteX51" fmla="*/ 443951 w 2385361"/>
                <a:gd name="connsiteY51" fmla="*/ 892081 h 5148490"/>
                <a:gd name="connsiteX52" fmla="*/ 498667 w 2385361"/>
                <a:gd name="connsiteY52" fmla="*/ 530942 h 5148490"/>
                <a:gd name="connsiteX53" fmla="*/ 496295 w 2385361"/>
                <a:gd name="connsiteY53" fmla="*/ 480156 h 5148490"/>
                <a:gd name="connsiteX54" fmla="*/ 481022 w 2385361"/>
                <a:gd name="connsiteY54" fmla="*/ 384737 h 5148490"/>
                <a:gd name="connsiteX55" fmla="*/ 510159 w 2385361"/>
                <a:gd name="connsiteY55" fmla="*/ 293396 h 5148490"/>
                <a:gd name="connsiteX56" fmla="*/ 610323 w 2385361"/>
                <a:gd name="connsiteY56" fmla="*/ 217550 h 5148490"/>
                <a:gd name="connsiteX57" fmla="*/ 1057613 w 2385361"/>
                <a:gd name="connsiteY57" fmla="*/ 50808 h 5148490"/>
                <a:gd name="connsiteX58" fmla="*/ 1244076 w 2385361"/>
                <a:gd name="connsiteY58" fmla="*/ 11069 h 5148490"/>
                <a:gd name="connsiteX59" fmla="*/ 1492892 w 2385361"/>
                <a:gd name="connsiteY59" fmla="*/ 8177 h 5148490"/>
                <a:gd name="connsiteX60" fmla="*/ 1700115 w 2385361"/>
                <a:gd name="connsiteY60" fmla="*/ 140666 h 5148490"/>
                <a:gd name="connsiteX61" fmla="*/ 1809101 w 2385361"/>
                <a:gd name="connsiteY61" fmla="*/ 451760 h 5148490"/>
                <a:gd name="connsiteX62" fmla="*/ 1813772 w 2385361"/>
                <a:gd name="connsiteY62" fmla="*/ 571126 h 5148490"/>
                <a:gd name="connsiteX63" fmla="*/ 1816070 w 2385361"/>
                <a:gd name="connsiteY63" fmla="*/ 739796 h 5148490"/>
                <a:gd name="connsiteX64" fmla="*/ 1853586 w 2385361"/>
                <a:gd name="connsiteY64" fmla="*/ 995581 h 5148490"/>
                <a:gd name="connsiteX65" fmla="*/ 1855735 w 2385361"/>
                <a:gd name="connsiteY65" fmla="*/ 1003217 h 5148490"/>
                <a:gd name="connsiteX66" fmla="*/ 1865374 w 2385361"/>
                <a:gd name="connsiteY66" fmla="*/ 1193684 h 5148490"/>
                <a:gd name="connsiteX67" fmla="*/ 1831418 w 2385361"/>
                <a:gd name="connsiteY67" fmla="*/ 1288436 h 5148490"/>
                <a:gd name="connsiteX68" fmla="*/ 1659560 w 2385361"/>
                <a:gd name="connsiteY68" fmla="*/ 1615841 h 5148490"/>
                <a:gd name="connsiteX69" fmla="*/ 1629014 w 2385361"/>
                <a:gd name="connsiteY69" fmla="*/ 1667665 h 5148490"/>
                <a:gd name="connsiteX70" fmla="*/ 1652072 w 2385361"/>
                <a:gd name="connsiteY70" fmla="*/ 1717562 h 5148490"/>
                <a:gd name="connsiteX71" fmla="*/ 1841056 w 2385361"/>
                <a:gd name="connsiteY71" fmla="*/ 1780729 h 5148490"/>
                <a:gd name="connsiteX0" fmla="*/ 1841056 w 2385361"/>
                <a:gd name="connsiteY0" fmla="*/ 1780729 h 5148490"/>
                <a:gd name="connsiteX1" fmla="*/ 1748825 w 2385361"/>
                <a:gd name="connsiteY1" fmla="*/ 1888381 h 5148490"/>
                <a:gd name="connsiteX2" fmla="*/ 1615817 w 2385361"/>
                <a:gd name="connsiteY2" fmla="*/ 2068469 h 5148490"/>
                <a:gd name="connsiteX3" fmla="*/ 1335417 w 2385361"/>
                <a:gd name="connsiteY3" fmla="*/ 2669452 h 5148490"/>
                <a:gd name="connsiteX4" fmla="*/ 1135831 w 2385361"/>
                <a:gd name="connsiteY4" fmla="*/ 2951186 h 5148490"/>
                <a:gd name="connsiteX5" fmla="*/ 960711 w 2385361"/>
                <a:gd name="connsiteY5" fmla="*/ 3089384 h 5148490"/>
                <a:gd name="connsiteX6" fmla="*/ 862252 w 2385361"/>
                <a:gd name="connsiteY6" fmla="*/ 3092053 h 5148490"/>
                <a:gd name="connsiteX7" fmla="*/ 1323036 w 2385361"/>
                <a:gd name="connsiteY7" fmla="*/ 3562252 h 5148490"/>
                <a:gd name="connsiteX8" fmla="*/ 1769288 w 2385361"/>
                <a:gd name="connsiteY8" fmla="*/ 3857183 h 5148490"/>
                <a:gd name="connsiteX9" fmla="*/ 2121530 w 2385361"/>
                <a:gd name="connsiteY9" fmla="*/ 4060329 h 5148490"/>
                <a:gd name="connsiteX10" fmla="*/ 2169795 w 2385361"/>
                <a:gd name="connsiteY10" fmla="*/ 4429474 h 5148490"/>
                <a:gd name="connsiteX11" fmla="*/ 2384876 w 2385361"/>
                <a:gd name="connsiteY11" fmla="*/ 5143151 h 5148490"/>
                <a:gd name="connsiteX12" fmla="*/ 2108258 w 2385361"/>
                <a:gd name="connsiteY12" fmla="*/ 5066045 h 5148490"/>
                <a:gd name="connsiteX13" fmla="*/ 1496895 w 2385361"/>
                <a:gd name="connsiteY13" fmla="*/ 4630395 h 5148490"/>
                <a:gd name="connsiteX14" fmla="*/ 1145543 w 2385361"/>
                <a:gd name="connsiteY14" fmla="*/ 4295502 h 5148490"/>
                <a:gd name="connsiteX15" fmla="*/ 427937 w 2385361"/>
                <a:gd name="connsiteY15" fmla="*/ 3440291 h 5148490"/>
                <a:gd name="connsiteX16" fmla="*/ 326884 w 2385361"/>
                <a:gd name="connsiteY16" fmla="*/ 3345391 h 5148490"/>
                <a:gd name="connsiteX17" fmla="*/ 212559 w 2385361"/>
                <a:gd name="connsiteY17" fmla="*/ 3206600 h 5148490"/>
                <a:gd name="connsiteX18" fmla="*/ 213597 w 2385361"/>
                <a:gd name="connsiteY18" fmla="*/ 3074556 h 5148490"/>
                <a:gd name="connsiteX19" fmla="*/ 213597 w 2385361"/>
                <a:gd name="connsiteY19" fmla="*/ 2852134 h 5148490"/>
                <a:gd name="connsiteX20" fmla="*/ 100829 w 2385361"/>
                <a:gd name="connsiteY20" fmla="*/ 2709859 h 5148490"/>
                <a:gd name="connsiteX21" fmla="*/ 103572 w 2385361"/>
                <a:gd name="connsiteY21" fmla="*/ 2577073 h 5148490"/>
                <a:gd name="connsiteX22" fmla="*/ 120328 w 2385361"/>
                <a:gd name="connsiteY22" fmla="*/ 2507751 h 5148490"/>
                <a:gd name="connsiteX23" fmla="*/ 171559 w 2385361"/>
                <a:gd name="connsiteY23" fmla="*/ 2402250 h 5148490"/>
                <a:gd name="connsiteX24" fmla="*/ 203588 w 2385361"/>
                <a:gd name="connsiteY24" fmla="*/ 2367403 h 5148490"/>
                <a:gd name="connsiteX25" fmla="*/ 186980 w 2385361"/>
                <a:gd name="connsiteY25" fmla="*/ 2364215 h 5148490"/>
                <a:gd name="connsiteX26" fmla="*/ 115954 w 2385361"/>
                <a:gd name="connsiteY26" fmla="*/ 2378228 h 5148490"/>
                <a:gd name="connsiteX27" fmla="*/ 58421 w 2385361"/>
                <a:gd name="connsiteY27" fmla="*/ 2330630 h 5148490"/>
                <a:gd name="connsiteX28" fmla="*/ 72878 w 2385361"/>
                <a:gd name="connsiteY28" fmla="*/ 2249298 h 5148490"/>
                <a:gd name="connsiteX29" fmla="*/ 51451 w 2385361"/>
                <a:gd name="connsiteY29" fmla="*/ 2208224 h 5148490"/>
                <a:gd name="connsiteX30" fmla="*/ 17940 w 2385361"/>
                <a:gd name="connsiteY30" fmla="*/ 2191913 h 5148490"/>
                <a:gd name="connsiteX31" fmla="*/ 6300 w 2385361"/>
                <a:gd name="connsiteY31" fmla="*/ 2142906 h 5148490"/>
                <a:gd name="connsiteX32" fmla="*/ 153914 w 2385361"/>
                <a:gd name="connsiteY32" fmla="*/ 2048896 h 5148490"/>
                <a:gd name="connsiteX33" fmla="*/ 269943 w 2385361"/>
                <a:gd name="connsiteY33" fmla="*/ 2059720 h 5148490"/>
                <a:gd name="connsiteX34" fmla="*/ 485248 w 2385361"/>
                <a:gd name="connsiteY34" fmla="*/ 2115845 h 5148490"/>
                <a:gd name="connsiteX35" fmla="*/ 524023 w 2385361"/>
                <a:gd name="connsiteY35" fmla="*/ 2130450 h 5148490"/>
                <a:gd name="connsiteX36" fmla="*/ 526618 w 2385361"/>
                <a:gd name="connsiteY36" fmla="*/ 2091378 h 5148490"/>
                <a:gd name="connsiteX37" fmla="*/ 557090 w 2385361"/>
                <a:gd name="connsiteY37" fmla="*/ 2004115 h 5148490"/>
                <a:gd name="connsiteX38" fmla="*/ 600091 w 2385361"/>
                <a:gd name="connsiteY38" fmla="*/ 1836557 h 5148490"/>
                <a:gd name="connsiteX39" fmla="*/ 445731 w 2385361"/>
                <a:gd name="connsiteY39" fmla="*/ 1312235 h 5148490"/>
                <a:gd name="connsiteX40" fmla="*/ 409995 w 2385361"/>
                <a:gd name="connsiteY40" fmla="*/ 1291328 h 5148490"/>
                <a:gd name="connsiteX41" fmla="*/ 247850 w 2385361"/>
                <a:gd name="connsiteY41" fmla="*/ 1210069 h 5148490"/>
                <a:gd name="connsiteX42" fmla="*/ 211002 w 2385361"/>
                <a:gd name="connsiteY42" fmla="*/ 1132519 h 5148490"/>
                <a:gd name="connsiteX43" fmla="*/ 125221 w 2385361"/>
                <a:gd name="connsiteY43" fmla="*/ 844334 h 5148490"/>
                <a:gd name="connsiteX44" fmla="*/ 93118 w 2385361"/>
                <a:gd name="connsiteY44" fmla="*/ 835289 h 5148490"/>
                <a:gd name="connsiteX45" fmla="*/ 114619 w 2385361"/>
                <a:gd name="connsiteY45" fmla="*/ 766635 h 5148490"/>
                <a:gd name="connsiteX46" fmla="*/ 122552 w 2385361"/>
                <a:gd name="connsiteY46" fmla="*/ 736311 h 5148490"/>
                <a:gd name="connsiteX47" fmla="*/ 182310 w 2385361"/>
                <a:gd name="connsiteY47" fmla="*/ 723559 h 5148490"/>
                <a:gd name="connsiteX48" fmla="*/ 397836 w 2385361"/>
                <a:gd name="connsiteY48" fmla="*/ 896677 h 5148490"/>
                <a:gd name="connsiteX49" fmla="*/ 407919 w 2385361"/>
                <a:gd name="connsiteY49" fmla="*/ 905500 h 5148490"/>
                <a:gd name="connsiteX50" fmla="*/ 443951 w 2385361"/>
                <a:gd name="connsiteY50" fmla="*/ 892081 h 5148490"/>
                <a:gd name="connsiteX51" fmla="*/ 498667 w 2385361"/>
                <a:gd name="connsiteY51" fmla="*/ 530942 h 5148490"/>
                <a:gd name="connsiteX52" fmla="*/ 496295 w 2385361"/>
                <a:gd name="connsiteY52" fmla="*/ 480156 h 5148490"/>
                <a:gd name="connsiteX53" fmla="*/ 481022 w 2385361"/>
                <a:gd name="connsiteY53" fmla="*/ 384737 h 5148490"/>
                <a:gd name="connsiteX54" fmla="*/ 510159 w 2385361"/>
                <a:gd name="connsiteY54" fmla="*/ 293396 h 5148490"/>
                <a:gd name="connsiteX55" fmla="*/ 610323 w 2385361"/>
                <a:gd name="connsiteY55" fmla="*/ 217550 h 5148490"/>
                <a:gd name="connsiteX56" fmla="*/ 1057613 w 2385361"/>
                <a:gd name="connsiteY56" fmla="*/ 50808 h 5148490"/>
                <a:gd name="connsiteX57" fmla="*/ 1244076 w 2385361"/>
                <a:gd name="connsiteY57" fmla="*/ 11069 h 5148490"/>
                <a:gd name="connsiteX58" fmla="*/ 1492892 w 2385361"/>
                <a:gd name="connsiteY58" fmla="*/ 8177 h 5148490"/>
                <a:gd name="connsiteX59" fmla="*/ 1700115 w 2385361"/>
                <a:gd name="connsiteY59" fmla="*/ 140666 h 5148490"/>
                <a:gd name="connsiteX60" fmla="*/ 1809101 w 2385361"/>
                <a:gd name="connsiteY60" fmla="*/ 451760 h 5148490"/>
                <a:gd name="connsiteX61" fmla="*/ 1813772 w 2385361"/>
                <a:gd name="connsiteY61" fmla="*/ 571126 h 5148490"/>
                <a:gd name="connsiteX62" fmla="*/ 1816070 w 2385361"/>
                <a:gd name="connsiteY62" fmla="*/ 739796 h 5148490"/>
                <a:gd name="connsiteX63" fmla="*/ 1853586 w 2385361"/>
                <a:gd name="connsiteY63" fmla="*/ 995581 h 5148490"/>
                <a:gd name="connsiteX64" fmla="*/ 1855735 w 2385361"/>
                <a:gd name="connsiteY64" fmla="*/ 1003217 h 5148490"/>
                <a:gd name="connsiteX65" fmla="*/ 1865374 w 2385361"/>
                <a:gd name="connsiteY65" fmla="*/ 1193684 h 5148490"/>
                <a:gd name="connsiteX66" fmla="*/ 1831418 w 2385361"/>
                <a:gd name="connsiteY66" fmla="*/ 1288436 h 5148490"/>
                <a:gd name="connsiteX67" fmla="*/ 1659560 w 2385361"/>
                <a:gd name="connsiteY67" fmla="*/ 1615841 h 5148490"/>
                <a:gd name="connsiteX68" fmla="*/ 1629014 w 2385361"/>
                <a:gd name="connsiteY68" fmla="*/ 1667665 h 5148490"/>
                <a:gd name="connsiteX69" fmla="*/ 1652072 w 2385361"/>
                <a:gd name="connsiteY69" fmla="*/ 1717562 h 5148490"/>
                <a:gd name="connsiteX70" fmla="*/ 1841056 w 2385361"/>
                <a:gd name="connsiteY70" fmla="*/ 1780729 h 5148490"/>
                <a:gd name="connsiteX0" fmla="*/ 1841056 w 2385361"/>
                <a:gd name="connsiteY0" fmla="*/ 1780729 h 5148490"/>
                <a:gd name="connsiteX1" fmla="*/ 1748825 w 2385361"/>
                <a:gd name="connsiteY1" fmla="*/ 1888381 h 5148490"/>
                <a:gd name="connsiteX2" fmla="*/ 1615817 w 2385361"/>
                <a:gd name="connsiteY2" fmla="*/ 2068469 h 5148490"/>
                <a:gd name="connsiteX3" fmla="*/ 1335417 w 2385361"/>
                <a:gd name="connsiteY3" fmla="*/ 2669452 h 5148490"/>
                <a:gd name="connsiteX4" fmla="*/ 1135831 w 2385361"/>
                <a:gd name="connsiteY4" fmla="*/ 2951186 h 5148490"/>
                <a:gd name="connsiteX5" fmla="*/ 960711 w 2385361"/>
                <a:gd name="connsiteY5" fmla="*/ 3089384 h 5148490"/>
                <a:gd name="connsiteX6" fmla="*/ 862252 w 2385361"/>
                <a:gd name="connsiteY6" fmla="*/ 3092053 h 5148490"/>
                <a:gd name="connsiteX7" fmla="*/ 1323036 w 2385361"/>
                <a:gd name="connsiteY7" fmla="*/ 3562252 h 5148490"/>
                <a:gd name="connsiteX8" fmla="*/ 1769288 w 2385361"/>
                <a:gd name="connsiteY8" fmla="*/ 3857183 h 5148490"/>
                <a:gd name="connsiteX9" fmla="*/ 2121530 w 2385361"/>
                <a:gd name="connsiteY9" fmla="*/ 4060329 h 5148490"/>
                <a:gd name="connsiteX10" fmla="*/ 2169795 w 2385361"/>
                <a:gd name="connsiteY10" fmla="*/ 4429474 h 5148490"/>
                <a:gd name="connsiteX11" fmla="*/ 2384876 w 2385361"/>
                <a:gd name="connsiteY11" fmla="*/ 5143151 h 5148490"/>
                <a:gd name="connsiteX12" fmla="*/ 2108258 w 2385361"/>
                <a:gd name="connsiteY12" fmla="*/ 5066045 h 5148490"/>
                <a:gd name="connsiteX13" fmla="*/ 1496895 w 2385361"/>
                <a:gd name="connsiteY13" fmla="*/ 4630395 h 5148490"/>
                <a:gd name="connsiteX14" fmla="*/ 1145543 w 2385361"/>
                <a:gd name="connsiteY14" fmla="*/ 4295502 h 5148490"/>
                <a:gd name="connsiteX15" fmla="*/ 427937 w 2385361"/>
                <a:gd name="connsiteY15" fmla="*/ 3440291 h 5148490"/>
                <a:gd name="connsiteX16" fmla="*/ 326884 w 2385361"/>
                <a:gd name="connsiteY16" fmla="*/ 3345391 h 5148490"/>
                <a:gd name="connsiteX17" fmla="*/ 212559 w 2385361"/>
                <a:gd name="connsiteY17" fmla="*/ 3206600 h 5148490"/>
                <a:gd name="connsiteX18" fmla="*/ 213597 w 2385361"/>
                <a:gd name="connsiteY18" fmla="*/ 3074556 h 5148490"/>
                <a:gd name="connsiteX19" fmla="*/ 213597 w 2385361"/>
                <a:gd name="connsiteY19" fmla="*/ 2852134 h 5148490"/>
                <a:gd name="connsiteX20" fmla="*/ 100829 w 2385361"/>
                <a:gd name="connsiteY20" fmla="*/ 2709859 h 5148490"/>
                <a:gd name="connsiteX21" fmla="*/ 103572 w 2385361"/>
                <a:gd name="connsiteY21" fmla="*/ 2577073 h 5148490"/>
                <a:gd name="connsiteX22" fmla="*/ 120328 w 2385361"/>
                <a:gd name="connsiteY22" fmla="*/ 2507751 h 5148490"/>
                <a:gd name="connsiteX23" fmla="*/ 171559 w 2385361"/>
                <a:gd name="connsiteY23" fmla="*/ 2402250 h 5148490"/>
                <a:gd name="connsiteX24" fmla="*/ 203588 w 2385361"/>
                <a:gd name="connsiteY24" fmla="*/ 2367403 h 5148490"/>
                <a:gd name="connsiteX25" fmla="*/ 186980 w 2385361"/>
                <a:gd name="connsiteY25" fmla="*/ 2364215 h 5148490"/>
                <a:gd name="connsiteX26" fmla="*/ 115954 w 2385361"/>
                <a:gd name="connsiteY26" fmla="*/ 2378228 h 5148490"/>
                <a:gd name="connsiteX27" fmla="*/ 58421 w 2385361"/>
                <a:gd name="connsiteY27" fmla="*/ 2330630 h 5148490"/>
                <a:gd name="connsiteX28" fmla="*/ 72878 w 2385361"/>
                <a:gd name="connsiteY28" fmla="*/ 2249298 h 5148490"/>
                <a:gd name="connsiteX29" fmla="*/ 51451 w 2385361"/>
                <a:gd name="connsiteY29" fmla="*/ 2208224 h 5148490"/>
                <a:gd name="connsiteX30" fmla="*/ 17940 w 2385361"/>
                <a:gd name="connsiteY30" fmla="*/ 2191913 h 5148490"/>
                <a:gd name="connsiteX31" fmla="*/ 6300 w 2385361"/>
                <a:gd name="connsiteY31" fmla="*/ 2142906 h 5148490"/>
                <a:gd name="connsiteX32" fmla="*/ 153914 w 2385361"/>
                <a:gd name="connsiteY32" fmla="*/ 2048896 h 5148490"/>
                <a:gd name="connsiteX33" fmla="*/ 269943 w 2385361"/>
                <a:gd name="connsiteY33" fmla="*/ 2059720 h 5148490"/>
                <a:gd name="connsiteX34" fmla="*/ 485248 w 2385361"/>
                <a:gd name="connsiteY34" fmla="*/ 2115845 h 5148490"/>
                <a:gd name="connsiteX35" fmla="*/ 524023 w 2385361"/>
                <a:gd name="connsiteY35" fmla="*/ 2130450 h 5148490"/>
                <a:gd name="connsiteX36" fmla="*/ 526618 w 2385361"/>
                <a:gd name="connsiteY36" fmla="*/ 2091378 h 5148490"/>
                <a:gd name="connsiteX37" fmla="*/ 557090 w 2385361"/>
                <a:gd name="connsiteY37" fmla="*/ 2004115 h 5148490"/>
                <a:gd name="connsiteX38" fmla="*/ 600091 w 2385361"/>
                <a:gd name="connsiteY38" fmla="*/ 1836557 h 5148490"/>
                <a:gd name="connsiteX39" fmla="*/ 445731 w 2385361"/>
                <a:gd name="connsiteY39" fmla="*/ 1312235 h 5148490"/>
                <a:gd name="connsiteX40" fmla="*/ 409995 w 2385361"/>
                <a:gd name="connsiteY40" fmla="*/ 1291328 h 5148490"/>
                <a:gd name="connsiteX41" fmla="*/ 247850 w 2385361"/>
                <a:gd name="connsiteY41" fmla="*/ 1210069 h 5148490"/>
                <a:gd name="connsiteX42" fmla="*/ 125221 w 2385361"/>
                <a:gd name="connsiteY42" fmla="*/ 844334 h 5148490"/>
                <a:gd name="connsiteX43" fmla="*/ 93118 w 2385361"/>
                <a:gd name="connsiteY43" fmla="*/ 835289 h 5148490"/>
                <a:gd name="connsiteX44" fmla="*/ 114619 w 2385361"/>
                <a:gd name="connsiteY44" fmla="*/ 766635 h 5148490"/>
                <a:gd name="connsiteX45" fmla="*/ 122552 w 2385361"/>
                <a:gd name="connsiteY45" fmla="*/ 736311 h 5148490"/>
                <a:gd name="connsiteX46" fmla="*/ 182310 w 2385361"/>
                <a:gd name="connsiteY46" fmla="*/ 723559 h 5148490"/>
                <a:gd name="connsiteX47" fmla="*/ 397836 w 2385361"/>
                <a:gd name="connsiteY47" fmla="*/ 896677 h 5148490"/>
                <a:gd name="connsiteX48" fmla="*/ 407919 w 2385361"/>
                <a:gd name="connsiteY48" fmla="*/ 905500 h 5148490"/>
                <a:gd name="connsiteX49" fmla="*/ 443951 w 2385361"/>
                <a:gd name="connsiteY49" fmla="*/ 892081 h 5148490"/>
                <a:gd name="connsiteX50" fmla="*/ 498667 w 2385361"/>
                <a:gd name="connsiteY50" fmla="*/ 530942 h 5148490"/>
                <a:gd name="connsiteX51" fmla="*/ 496295 w 2385361"/>
                <a:gd name="connsiteY51" fmla="*/ 480156 h 5148490"/>
                <a:gd name="connsiteX52" fmla="*/ 481022 w 2385361"/>
                <a:gd name="connsiteY52" fmla="*/ 384737 h 5148490"/>
                <a:gd name="connsiteX53" fmla="*/ 510159 w 2385361"/>
                <a:gd name="connsiteY53" fmla="*/ 293396 h 5148490"/>
                <a:gd name="connsiteX54" fmla="*/ 610323 w 2385361"/>
                <a:gd name="connsiteY54" fmla="*/ 217550 h 5148490"/>
                <a:gd name="connsiteX55" fmla="*/ 1057613 w 2385361"/>
                <a:gd name="connsiteY55" fmla="*/ 50808 h 5148490"/>
                <a:gd name="connsiteX56" fmla="*/ 1244076 w 2385361"/>
                <a:gd name="connsiteY56" fmla="*/ 11069 h 5148490"/>
                <a:gd name="connsiteX57" fmla="*/ 1492892 w 2385361"/>
                <a:gd name="connsiteY57" fmla="*/ 8177 h 5148490"/>
                <a:gd name="connsiteX58" fmla="*/ 1700115 w 2385361"/>
                <a:gd name="connsiteY58" fmla="*/ 140666 h 5148490"/>
                <a:gd name="connsiteX59" fmla="*/ 1809101 w 2385361"/>
                <a:gd name="connsiteY59" fmla="*/ 451760 h 5148490"/>
                <a:gd name="connsiteX60" fmla="*/ 1813772 w 2385361"/>
                <a:gd name="connsiteY60" fmla="*/ 571126 h 5148490"/>
                <a:gd name="connsiteX61" fmla="*/ 1816070 w 2385361"/>
                <a:gd name="connsiteY61" fmla="*/ 739796 h 5148490"/>
                <a:gd name="connsiteX62" fmla="*/ 1853586 w 2385361"/>
                <a:gd name="connsiteY62" fmla="*/ 995581 h 5148490"/>
                <a:gd name="connsiteX63" fmla="*/ 1855735 w 2385361"/>
                <a:gd name="connsiteY63" fmla="*/ 1003217 h 5148490"/>
                <a:gd name="connsiteX64" fmla="*/ 1865374 w 2385361"/>
                <a:gd name="connsiteY64" fmla="*/ 1193684 h 5148490"/>
                <a:gd name="connsiteX65" fmla="*/ 1831418 w 2385361"/>
                <a:gd name="connsiteY65" fmla="*/ 1288436 h 5148490"/>
                <a:gd name="connsiteX66" fmla="*/ 1659560 w 2385361"/>
                <a:gd name="connsiteY66" fmla="*/ 1615841 h 5148490"/>
                <a:gd name="connsiteX67" fmla="*/ 1629014 w 2385361"/>
                <a:gd name="connsiteY67" fmla="*/ 1667665 h 5148490"/>
                <a:gd name="connsiteX68" fmla="*/ 1652072 w 2385361"/>
                <a:gd name="connsiteY68" fmla="*/ 1717562 h 5148490"/>
                <a:gd name="connsiteX69" fmla="*/ 1841056 w 2385361"/>
                <a:gd name="connsiteY69" fmla="*/ 1780729 h 514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85361" h="5148490">
                  <a:moveTo>
                    <a:pt x="1841056" y="1780729"/>
                  </a:moveTo>
                  <a:cubicBezTo>
                    <a:pt x="1813401" y="1819505"/>
                    <a:pt x="1780631" y="1853610"/>
                    <a:pt x="1748825" y="1888381"/>
                  </a:cubicBezTo>
                  <a:cubicBezTo>
                    <a:pt x="1698039" y="1943764"/>
                    <a:pt x="1645102" y="1997590"/>
                    <a:pt x="1615817" y="2068469"/>
                  </a:cubicBezTo>
                  <a:cubicBezTo>
                    <a:pt x="1582379" y="2149356"/>
                    <a:pt x="1404146" y="2554386"/>
                    <a:pt x="1335417" y="2669452"/>
                  </a:cubicBezTo>
                  <a:cubicBezTo>
                    <a:pt x="1276253" y="2768504"/>
                    <a:pt x="1212937" y="2864886"/>
                    <a:pt x="1135831" y="2951186"/>
                  </a:cubicBezTo>
                  <a:cubicBezTo>
                    <a:pt x="1085638" y="3007385"/>
                    <a:pt x="1032998" y="3060840"/>
                    <a:pt x="960711" y="3089384"/>
                  </a:cubicBezTo>
                  <a:cubicBezTo>
                    <a:pt x="929720" y="3101617"/>
                    <a:pt x="898359" y="3104286"/>
                    <a:pt x="862252" y="3092053"/>
                  </a:cubicBezTo>
                  <a:cubicBezTo>
                    <a:pt x="867887" y="3100209"/>
                    <a:pt x="1170825" y="3423239"/>
                    <a:pt x="1323036" y="3562252"/>
                  </a:cubicBezTo>
                  <a:cubicBezTo>
                    <a:pt x="1456341" y="3683991"/>
                    <a:pt x="1611072" y="3773182"/>
                    <a:pt x="1769288" y="3857183"/>
                  </a:cubicBezTo>
                  <a:cubicBezTo>
                    <a:pt x="1878126" y="3915013"/>
                    <a:pt x="2120862" y="4042238"/>
                    <a:pt x="2121530" y="4060329"/>
                  </a:cubicBezTo>
                  <a:cubicBezTo>
                    <a:pt x="2126348" y="4184811"/>
                    <a:pt x="2146515" y="4307365"/>
                    <a:pt x="2169795" y="4429474"/>
                  </a:cubicBezTo>
                  <a:cubicBezTo>
                    <a:pt x="2190035" y="4535570"/>
                    <a:pt x="2396665" y="5136627"/>
                    <a:pt x="2384876" y="5143151"/>
                  </a:cubicBezTo>
                  <a:cubicBezTo>
                    <a:pt x="2339874" y="5167988"/>
                    <a:pt x="2150815" y="5100002"/>
                    <a:pt x="2108258" y="5066045"/>
                  </a:cubicBezTo>
                  <a:cubicBezTo>
                    <a:pt x="1985778" y="4968550"/>
                    <a:pt x="1571184" y="4687928"/>
                    <a:pt x="1496895" y="4630395"/>
                  </a:cubicBezTo>
                  <a:cubicBezTo>
                    <a:pt x="1368336" y="4530824"/>
                    <a:pt x="1254901" y="4415165"/>
                    <a:pt x="1145543" y="4295502"/>
                  </a:cubicBezTo>
                  <a:cubicBezTo>
                    <a:pt x="894207" y="4020589"/>
                    <a:pt x="661702" y="3729884"/>
                    <a:pt x="427937" y="3440291"/>
                  </a:cubicBezTo>
                  <a:cubicBezTo>
                    <a:pt x="398281" y="3403517"/>
                    <a:pt x="363509" y="3374010"/>
                    <a:pt x="326884" y="3345391"/>
                  </a:cubicBezTo>
                  <a:cubicBezTo>
                    <a:pt x="281287" y="3309878"/>
                    <a:pt x="215228" y="3208973"/>
                    <a:pt x="212559" y="3206600"/>
                  </a:cubicBezTo>
                  <a:cubicBezTo>
                    <a:pt x="191354" y="3156111"/>
                    <a:pt x="202253" y="3101765"/>
                    <a:pt x="213597" y="3074556"/>
                  </a:cubicBezTo>
                  <a:cubicBezTo>
                    <a:pt x="250667" y="2985587"/>
                    <a:pt x="287737" y="2933689"/>
                    <a:pt x="213597" y="2852134"/>
                  </a:cubicBezTo>
                  <a:cubicBezTo>
                    <a:pt x="202772" y="2840272"/>
                    <a:pt x="107650" y="2720386"/>
                    <a:pt x="100829" y="2709859"/>
                  </a:cubicBezTo>
                  <a:cubicBezTo>
                    <a:pt x="67392" y="2658998"/>
                    <a:pt x="67095" y="2625412"/>
                    <a:pt x="103572" y="2577073"/>
                  </a:cubicBezTo>
                  <a:cubicBezTo>
                    <a:pt x="119883" y="2555498"/>
                    <a:pt x="126333" y="2535035"/>
                    <a:pt x="120328" y="2507751"/>
                  </a:cubicBezTo>
                  <a:cubicBezTo>
                    <a:pt x="109874" y="2460524"/>
                    <a:pt x="142422" y="2431535"/>
                    <a:pt x="171559" y="2402250"/>
                  </a:cubicBezTo>
                  <a:cubicBezTo>
                    <a:pt x="182754" y="2391054"/>
                    <a:pt x="197879" y="2383492"/>
                    <a:pt x="203588" y="2367403"/>
                  </a:cubicBezTo>
                  <a:cubicBezTo>
                    <a:pt x="199065" y="2359100"/>
                    <a:pt x="192541" y="2362658"/>
                    <a:pt x="186980" y="2364215"/>
                  </a:cubicBezTo>
                  <a:cubicBezTo>
                    <a:pt x="163700" y="2370814"/>
                    <a:pt x="139827" y="2374892"/>
                    <a:pt x="115954" y="2378228"/>
                  </a:cubicBezTo>
                  <a:cubicBezTo>
                    <a:pt x="82368" y="2382899"/>
                    <a:pt x="60126" y="2364438"/>
                    <a:pt x="58421" y="2330630"/>
                  </a:cubicBezTo>
                  <a:cubicBezTo>
                    <a:pt x="57012" y="2302679"/>
                    <a:pt x="64352" y="2275766"/>
                    <a:pt x="72878" y="2249298"/>
                  </a:cubicBezTo>
                  <a:cubicBezTo>
                    <a:pt x="82739" y="2218529"/>
                    <a:pt x="81775" y="2216231"/>
                    <a:pt x="51451" y="2208224"/>
                  </a:cubicBezTo>
                  <a:cubicBezTo>
                    <a:pt x="38996" y="2204961"/>
                    <a:pt x="28023" y="2199475"/>
                    <a:pt x="17940" y="2191913"/>
                  </a:cubicBezTo>
                  <a:cubicBezTo>
                    <a:pt x="-373" y="2178048"/>
                    <a:pt x="-5414" y="2162553"/>
                    <a:pt x="6300" y="2142906"/>
                  </a:cubicBezTo>
                  <a:cubicBezTo>
                    <a:pt x="39441" y="2087004"/>
                    <a:pt x="83109" y="2046226"/>
                    <a:pt x="153914" y="2048896"/>
                  </a:cubicBezTo>
                  <a:cubicBezTo>
                    <a:pt x="175414" y="2049711"/>
                    <a:pt x="250741" y="2055865"/>
                    <a:pt x="269943" y="2059720"/>
                  </a:cubicBezTo>
                  <a:cubicBezTo>
                    <a:pt x="342824" y="2074252"/>
                    <a:pt x="416297" y="2086262"/>
                    <a:pt x="485248" y="2115845"/>
                  </a:cubicBezTo>
                  <a:cubicBezTo>
                    <a:pt x="498222" y="2121405"/>
                    <a:pt x="512383" y="2136233"/>
                    <a:pt x="524023" y="2130450"/>
                  </a:cubicBezTo>
                  <a:cubicBezTo>
                    <a:pt x="538703" y="2123184"/>
                    <a:pt x="525061" y="2104946"/>
                    <a:pt x="526618" y="2091378"/>
                  </a:cubicBezTo>
                  <a:cubicBezTo>
                    <a:pt x="530399" y="2059868"/>
                    <a:pt x="536479" y="2030138"/>
                    <a:pt x="557090" y="2004115"/>
                  </a:cubicBezTo>
                  <a:cubicBezTo>
                    <a:pt x="615142" y="1931086"/>
                    <a:pt x="614104" y="1930864"/>
                    <a:pt x="600091" y="1836557"/>
                  </a:cubicBezTo>
                  <a:cubicBezTo>
                    <a:pt x="579480" y="1697692"/>
                    <a:pt x="461152" y="1352345"/>
                    <a:pt x="445731" y="1312235"/>
                  </a:cubicBezTo>
                  <a:cubicBezTo>
                    <a:pt x="438984" y="1294738"/>
                    <a:pt x="431199" y="1288436"/>
                    <a:pt x="409995" y="1291328"/>
                  </a:cubicBezTo>
                  <a:cubicBezTo>
                    <a:pt x="330220" y="1302226"/>
                    <a:pt x="295312" y="1284568"/>
                    <a:pt x="247850" y="1210069"/>
                  </a:cubicBezTo>
                  <a:cubicBezTo>
                    <a:pt x="200388" y="1135570"/>
                    <a:pt x="151010" y="906797"/>
                    <a:pt x="125221" y="844334"/>
                  </a:cubicBezTo>
                  <a:cubicBezTo>
                    <a:pt x="99432" y="781871"/>
                    <a:pt x="101719" y="845743"/>
                    <a:pt x="93118" y="835289"/>
                  </a:cubicBezTo>
                  <a:cubicBezTo>
                    <a:pt x="92599" y="810007"/>
                    <a:pt x="101126" y="787543"/>
                    <a:pt x="114619" y="766635"/>
                  </a:cubicBezTo>
                  <a:cubicBezTo>
                    <a:pt x="112395" y="755217"/>
                    <a:pt x="117066" y="745727"/>
                    <a:pt x="122552" y="736311"/>
                  </a:cubicBezTo>
                  <a:cubicBezTo>
                    <a:pt x="140865" y="705247"/>
                    <a:pt x="152727" y="702503"/>
                    <a:pt x="182310" y="723559"/>
                  </a:cubicBezTo>
                  <a:cubicBezTo>
                    <a:pt x="257488" y="777163"/>
                    <a:pt x="331406" y="832249"/>
                    <a:pt x="397836" y="896677"/>
                  </a:cubicBezTo>
                  <a:cubicBezTo>
                    <a:pt x="401024" y="899791"/>
                    <a:pt x="404360" y="902831"/>
                    <a:pt x="407919" y="905500"/>
                  </a:cubicBezTo>
                  <a:cubicBezTo>
                    <a:pt x="429346" y="921959"/>
                    <a:pt x="440096" y="918623"/>
                    <a:pt x="443951" y="892081"/>
                  </a:cubicBezTo>
                  <a:cubicBezTo>
                    <a:pt x="461671" y="771602"/>
                    <a:pt x="480503" y="651346"/>
                    <a:pt x="498667" y="530942"/>
                  </a:cubicBezTo>
                  <a:cubicBezTo>
                    <a:pt x="501188" y="514112"/>
                    <a:pt x="499853" y="496986"/>
                    <a:pt x="496295" y="480156"/>
                  </a:cubicBezTo>
                  <a:cubicBezTo>
                    <a:pt x="489622" y="448646"/>
                    <a:pt x="484803" y="416840"/>
                    <a:pt x="481022" y="384737"/>
                  </a:cubicBezTo>
                  <a:cubicBezTo>
                    <a:pt x="476796" y="349224"/>
                    <a:pt x="486656" y="319493"/>
                    <a:pt x="510159" y="293396"/>
                  </a:cubicBezTo>
                  <a:cubicBezTo>
                    <a:pt x="538703" y="261664"/>
                    <a:pt x="572659" y="237197"/>
                    <a:pt x="610323" y="217550"/>
                  </a:cubicBezTo>
                  <a:cubicBezTo>
                    <a:pt x="752450" y="143335"/>
                    <a:pt x="903475" y="92772"/>
                    <a:pt x="1057613" y="50808"/>
                  </a:cubicBezTo>
                  <a:cubicBezTo>
                    <a:pt x="1119001" y="34052"/>
                    <a:pt x="1181057" y="19817"/>
                    <a:pt x="1244076" y="11069"/>
                  </a:cubicBezTo>
                  <a:cubicBezTo>
                    <a:pt x="1326817" y="-423"/>
                    <a:pt x="1410077" y="-5391"/>
                    <a:pt x="1492892" y="8177"/>
                  </a:cubicBezTo>
                  <a:cubicBezTo>
                    <a:pt x="1580378" y="22486"/>
                    <a:pt x="1648661" y="69269"/>
                    <a:pt x="1700115" y="140666"/>
                  </a:cubicBezTo>
                  <a:cubicBezTo>
                    <a:pt x="1767064" y="233564"/>
                    <a:pt x="1794569" y="340623"/>
                    <a:pt x="1809101" y="451760"/>
                  </a:cubicBezTo>
                  <a:cubicBezTo>
                    <a:pt x="1814291" y="491203"/>
                    <a:pt x="1827043" y="530794"/>
                    <a:pt x="1813772" y="571126"/>
                  </a:cubicBezTo>
                  <a:cubicBezTo>
                    <a:pt x="1813624" y="627547"/>
                    <a:pt x="1804875" y="685748"/>
                    <a:pt x="1816070" y="739796"/>
                  </a:cubicBezTo>
                  <a:cubicBezTo>
                    <a:pt x="1825264" y="783984"/>
                    <a:pt x="1845059" y="966518"/>
                    <a:pt x="1853586" y="995581"/>
                  </a:cubicBezTo>
                  <a:cubicBezTo>
                    <a:pt x="1854327" y="998102"/>
                    <a:pt x="1855513" y="1000622"/>
                    <a:pt x="1855735" y="1003217"/>
                  </a:cubicBezTo>
                  <a:cubicBezTo>
                    <a:pt x="1861593" y="1066608"/>
                    <a:pt x="1875234" y="1130294"/>
                    <a:pt x="1865374" y="1193684"/>
                  </a:cubicBezTo>
                  <a:cubicBezTo>
                    <a:pt x="1860332" y="1225936"/>
                    <a:pt x="1847284" y="1257594"/>
                    <a:pt x="1831418" y="1288436"/>
                  </a:cubicBezTo>
                  <a:cubicBezTo>
                    <a:pt x="1813253" y="1323801"/>
                    <a:pt x="1698632" y="1542367"/>
                    <a:pt x="1659560" y="1615841"/>
                  </a:cubicBezTo>
                  <a:cubicBezTo>
                    <a:pt x="1650292" y="1633264"/>
                    <a:pt x="1637466" y="1649204"/>
                    <a:pt x="1629014" y="1667665"/>
                  </a:cubicBezTo>
                  <a:cubicBezTo>
                    <a:pt x="1614186" y="1700287"/>
                    <a:pt x="1618338" y="1706737"/>
                    <a:pt x="1652072" y="1717562"/>
                  </a:cubicBezTo>
                  <a:cubicBezTo>
                    <a:pt x="1693145" y="1730981"/>
                    <a:pt x="1826747" y="1771387"/>
                    <a:pt x="1841056" y="1780729"/>
                  </a:cubicBezTo>
                  <a:close/>
                </a:path>
              </a:pathLst>
            </a:custGeom>
            <a:solidFill>
              <a:srgbClr val="FDC790"/>
            </a:solidFill>
            <a:ln w="7404" cap="flat">
              <a:noFill/>
              <a:prstDash val="solid"/>
              <a:miter/>
            </a:ln>
          </p:spPr>
          <p:txBody>
            <a:bodyPr rtlCol="0" anchor="ctr"/>
            <a:lstStyle/>
            <a:p>
              <a:endParaRPr lang="ko-KR" altLang="en-US" dirty="0"/>
            </a:p>
          </p:txBody>
        </p:sp>
        <p:sp>
          <p:nvSpPr>
            <p:cNvPr id="201" name="자유형: 도형 200">
              <a:extLst>
                <a:ext uri="{FF2B5EF4-FFF2-40B4-BE49-F238E27FC236}">
                  <a16:creationId xmlns:a16="http://schemas.microsoft.com/office/drawing/2014/main" id="{67491667-9904-4C96-9214-799015867AC6}"/>
                </a:ext>
              </a:extLst>
            </p:cNvPr>
            <p:cNvSpPr/>
            <p:nvPr/>
          </p:nvSpPr>
          <p:spPr>
            <a:xfrm>
              <a:off x="295274" y="3670790"/>
              <a:ext cx="384638" cy="836090"/>
            </a:xfrm>
            <a:custGeom>
              <a:avLst/>
              <a:gdLst>
                <a:gd name="connsiteX0" fmla="*/ 405381 w 524376"/>
                <a:gd name="connsiteY0" fmla="*/ 0 h 1139836"/>
                <a:gd name="connsiteX1" fmla="*/ 431553 w 524376"/>
                <a:gd name="connsiteY1" fmla="*/ 56198 h 1139836"/>
                <a:gd name="connsiteX2" fmla="*/ 413388 w 524376"/>
                <a:gd name="connsiteY2" fmla="*/ 136122 h 1139836"/>
                <a:gd name="connsiteX3" fmla="*/ 436298 w 524376"/>
                <a:gd name="connsiteY3" fmla="*/ 172080 h 1139836"/>
                <a:gd name="connsiteX4" fmla="*/ 512885 w 524376"/>
                <a:gd name="connsiteY4" fmla="*/ 270984 h 1139836"/>
                <a:gd name="connsiteX5" fmla="*/ 451274 w 524376"/>
                <a:gd name="connsiteY5" fmla="*/ 322956 h 1139836"/>
                <a:gd name="connsiteX6" fmla="*/ 395521 w 524376"/>
                <a:gd name="connsiteY6" fmla="*/ 386865 h 1139836"/>
                <a:gd name="connsiteX7" fmla="*/ 395372 w 524376"/>
                <a:gd name="connsiteY7" fmla="*/ 402954 h 1139836"/>
                <a:gd name="connsiteX8" fmla="*/ 421692 w 524376"/>
                <a:gd name="connsiteY8" fmla="*/ 430163 h 1139836"/>
                <a:gd name="connsiteX9" fmla="*/ 461876 w 524376"/>
                <a:gd name="connsiteY9" fmla="*/ 429496 h 1139836"/>
                <a:gd name="connsiteX10" fmla="*/ 515925 w 524376"/>
                <a:gd name="connsiteY10" fmla="*/ 459301 h 1139836"/>
                <a:gd name="connsiteX11" fmla="*/ 510587 w 524376"/>
                <a:gd name="connsiteY11" fmla="*/ 538186 h 1139836"/>
                <a:gd name="connsiteX12" fmla="*/ 413907 w 524376"/>
                <a:gd name="connsiteY12" fmla="*/ 579853 h 1139836"/>
                <a:gd name="connsiteX13" fmla="*/ 389886 w 524376"/>
                <a:gd name="connsiteY13" fmla="*/ 605209 h 1139836"/>
                <a:gd name="connsiteX14" fmla="*/ 392407 w 524376"/>
                <a:gd name="connsiteY14" fmla="*/ 658220 h 1139836"/>
                <a:gd name="connsiteX15" fmla="*/ 440227 w 524376"/>
                <a:gd name="connsiteY15" fmla="*/ 673196 h 1139836"/>
                <a:gd name="connsiteX16" fmla="*/ 491681 w 524376"/>
                <a:gd name="connsiteY16" fmla="*/ 730507 h 1139836"/>
                <a:gd name="connsiteX17" fmla="*/ 448531 w 524376"/>
                <a:gd name="connsiteY17" fmla="*/ 785593 h 1139836"/>
                <a:gd name="connsiteX18" fmla="*/ 390034 w 524376"/>
                <a:gd name="connsiteY18" fmla="*/ 852023 h 1139836"/>
                <a:gd name="connsiteX19" fmla="*/ 379803 w 524376"/>
                <a:gd name="connsiteY19" fmla="*/ 1122043 h 1139836"/>
                <a:gd name="connsiteX20" fmla="*/ 368756 w 524376"/>
                <a:gd name="connsiteY20" fmla="*/ 1139837 h 1139836"/>
                <a:gd name="connsiteX21" fmla="*/ 262587 w 524376"/>
                <a:gd name="connsiteY21" fmla="*/ 1114184 h 1139836"/>
                <a:gd name="connsiteX22" fmla="*/ 181922 w 524376"/>
                <a:gd name="connsiteY22" fmla="*/ 1067550 h 1139836"/>
                <a:gd name="connsiteX23" fmla="*/ 122238 w 524376"/>
                <a:gd name="connsiteY23" fmla="*/ 952558 h 1139836"/>
                <a:gd name="connsiteX24" fmla="*/ 98439 w 524376"/>
                <a:gd name="connsiteY24" fmla="*/ 829929 h 1139836"/>
                <a:gd name="connsiteX25" fmla="*/ 31046 w 524376"/>
                <a:gd name="connsiteY25" fmla="*/ 666523 h 1139836"/>
                <a:gd name="connsiteX26" fmla="*/ 5022 w 524376"/>
                <a:gd name="connsiteY26" fmla="*/ 538483 h 1139836"/>
                <a:gd name="connsiteX27" fmla="*/ 66040 w 524376"/>
                <a:gd name="connsiteY27" fmla="*/ 474425 h 1139836"/>
                <a:gd name="connsiteX28" fmla="*/ 86725 w 524376"/>
                <a:gd name="connsiteY28" fmla="*/ 412963 h 1139836"/>
                <a:gd name="connsiteX29" fmla="*/ 139143 w 524376"/>
                <a:gd name="connsiteY29" fmla="*/ 249112 h 1139836"/>
                <a:gd name="connsiteX30" fmla="*/ 231596 w 524376"/>
                <a:gd name="connsiteY30" fmla="*/ 184536 h 1139836"/>
                <a:gd name="connsiteX31" fmla="*/ 271409 w 524376"/>
                <a:gd name="connsiteY31" fmla="*/ 103871 h 1139836"/>
                <a:gd name="connsiteX32" fmla="*/ 345476 w 524376"/>
                <a:gd name="connsiteY32" fmla="*/ 6450 h 1139836"/>
                <a:gd name="connsiteX33" fmla="*/ 405381 w 524376"/>
                <a:gd name="connsiteY33" fmla="*/ 0 h 1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4376" h="1139836">
                  <a:moveTo>
                    <a:pt x="405381" y="0"/>
                  </a:moveTo>
                  <a:cubicBezTo>
                    <a:pt x="428661" y="11937"/>
                    <a:pt x="436446" y="32548"/>
                    <a:pt x="431553" y="56198"/>
                  </a:cubicBezTo>
                  <a:cubicBezTo>
                    <a:pt x="425992" y="82815"/>
                    <a:pt x="425622" y="110395"/>
                    <a:pt x="413388" y="136122"/>
                  </a:cubicBezTo>
                  <a:cubicBezTo>
                    <a:pt x="402564" y="159031"/>
                    <a:pt x="411387" y="170004"/>
                    <a:pt x="436298" y="172080"/>
                  </a:cubicBezTo>
                  <a:cubicBezTo>
                    <a:pt x="492793" y="176677"/>
                    <a:pt x="523191" y="215971"/>
                    <a:pt x="512885" y="270984"/>
                  </a:cubicBezTo>
                  <a:cubicBezTo>
                    <a:pt x="508140" y="296191"/>
                    <a:pt x="481449" y="318730"/>
                    <a:pt x="451274" y="322956"/>
                  </a:cubicBezTo>
                  <a:cubicBezTo>
                    <a:pt x="395669" y="330667"/>
                    <a:pt x="395669" y="330667"/>
                    <a:pt x="395521" y="386865"/>
                  </a:cubicBezTo>
                  <a:cubicBezTo>
                    <a:pt x="395521" y="392203"/>
                    <a:pt x="396039" y="397690"/>
                    <a:pt x="395372" y="402954"/>
                  </a:cubicBezTo>
                  <a:cubicBezTo>
                    <a:pt x="392629" y="423343"/>
                    <a:pt x="399228" y="433203"/>
                    <a:pt x="421692" y="430163"/>
                  </a:cubicBezTo>
                  <a:cubicBezTo>
                    <a:pt x="434889" y="428384"/>
                    <a:pt x="448679" y="431350"/>
                    <a:pt x="461876" y="429496"/>
                  </a:cubicBezTo>
                  <a:cubicBezTo>
                    <a:pt x="487974" y="425789"/>
                    <a:pt x="506509" y="438096"/>
                    <a:pt x="515925" y="459301"/>
                  </a:cubicBezTo>
                  <a:cubicBezTo>
                    <a:pt x="527417" y="485176"/>
                    <a:pt x="528603" y="513497"/>
                    <a:pt x="510587" y="538186"/>
                  </a:cubicBezTo>
                  <a:cubicBezTo>
                    <a:pt x="486862" y="570660"/>
                    <a:pt x="449050" y="574218"/>
                    <a:pt x="413907" y="579853"/>
                  </a:cubicBezTo>
                  <a:cubicBezTo>
                    <a:pt x="396114" y="582745"/>
                    <a:pt x="388255" y="586452"/>
                    <a:pt x="389886" y="605209"/>
                  </a:cubicBezTo>
                  <a:cubicBezTo>
                    <a:pt x="391443" y="622929"/>
                    <a:pt x="385734" y="643095"/>
                    <a:pt x="392407" y="658220"/>
                  </a:cubicBezTo>
                  <a:cubicBezTo>
                    <a:pt x="400043" y="675420"/>
                    <a:pt x="423916" y="668155"/>
                    <a:pt x="440227" y="673196"/>
                  </a:cubicBezTo>
                  <a:cubicBezTo>
                    <a:pt x="469883" y="682390"/>
                    <a:pt x="487825" y="699145"/>
                    <a:pt x="491681" y="730507"/>
                  </a:cubicBezTo>
                  <a:cubicBezTo>
                    <a:pt x="495610" y="762758"/>
                    <a:pt x="481227" y="781589"/>
                    <a:pt x="448531" y="785593"/>
                  </a:cubicBezTo>
                  <a:cubicBezTo>
                    <a:pt x="390034" y="792711"/>
                    <a:pt x="388996" y="792785"/>
                    <a:pt x="390034" y="852023"/>
                  </a:cubicBezTo>
                  <a:cubicBezTo>
                    <a:pt x="391591" y="942252"/>
                    <a:pt x="380248" y="1031888"/>
                    <a:pt x="379803" y="1122043"/>
                  </a:cubicBezTo>
                  <a:cubicBezTo>
                    <a:pt x="379729" y="1130272"/>
                    <a:pt x="380173" y="1138725"/>
                    <a:pt x="368756" y="1139837"/>
                  </a:cubicBezTo>
                  <a:cubicBezTo>
                    <a:pt x="332798" y="1133609"/>
                    <a:pt x="297284" y="1125528"/>
                    <a:pt x="262587" y="1114184"/>
                  </a:cubicBezTo>
                  <a:cubicBezTo>
                    <a:pt x="232560" y="1104323"/>
                    <a:pt x="206166" y="1089940"/>
                    <a:pt x="181922" y="1067550"/>
                  </a:cubicBezTo>
                  <a:cubicBezTo>
                    <a:pt x="147224" y="1035521"/>
                    <a:pt x="137586" y="992519"/>
                    <a:pt x="122238" y="952558"/>
                  </a:cubicBezTo>
                  <a:cubicBezTo>
                    <a:pt x="107410" y="913782"/>
                    <a:pt x="102665" y="871819"/>
                    <a:pt x="98439" y="829929"/>
                  </a:cubicBezTo>
                  <a:cubicBezTo>
                    <a:pt x="92360" y="769653"/>
                    <a:pt x="72490" y="714048"/>
                    <a:pt x="31046" y="666523"/>
                  </a:cubicBezTo>
                  <a:cubicBezTo>
                    <a:pt x="-687" y="630195"/>
                    <a:pt x="-5506" y="582671"/>
                    <a:pt x="5022" y="538483"/>
                  </a:cubicBezTo>
                  <a:cubicBezTo>
                    <a:pt x="11769" y="510161"/>
                    <a:pt x="40610" y="490143"/>
                    <a:pt x="66040" y="474425"/>
                  </a:cubicBezTo>
                  <a:cubicBezTo>
                    <a:pt x="98588" y="454333"/>
                    <a:pt x="103481" y="445362"/>
                    <a:pt x="86725" y="412963"/>
                  </a:cubicBezTo>
                  <a:cubicBezTo>
                    <a:pt x="52620" y="346755"/>
                    <a:pt x="71749" y="284625"/>
                    <a:pt x="139143" y="249112"/>
                  </a:cubicBezTo>
                  <a:cubicBezTo>
                    <a:pt x="172802" y="231393"/>
                    <a:pt x="200086" y="205073"/>
                    <a:pt x="231596" y="184536"/>
                  </a:cubicBezTo>
                  <a:cubicBezTo>
                    <a:pt x="259398" y="166371"/>
                    <a:pt x="260807" y="132119"/>
                    <a:pt x="271409" y="103871"/>
                  </a:cubicBezTo>
                  <a:cubicBezTo>
                    <a:pt x="286460" y="63761"/>
                    <a:pt x="302771" y="26320"/>
                    <a:pt x="345476" y="6450"/>
                  </a:cubicBezTo>
                  <a:cubicBezTo>
                    <a:pt x="365790" y="-3262"/>
                    <a:pt x="385586" y="3188"/>
                    <a:pt x="405381" y="0"/>
                  </a:cubicBezTo>
                  <a:close/>
                </a:path>
              </a:pathLst>
            </a:custGeom>
            <a:solidFill>
              <a:srgbClr val="FDC68E"/>
            </a:solidFill>
            <a:ln w="7404" cap="flat">
              <a:noFill/>
              <a:prstDash val="solid"/>
              <a:miter/>
            </a:ln>
          </p:spPr>
          <p:txBody>
            <a:bodyPr rtlCol="0" anchor="ctr"/>
            <a:lstStyle/>
            <a:p>
              <a:endParaRPr lang="ko-KR" altLang="en-US"/>
            </a:p>
          </p:txBody>
        </p:sp>
        <p:grpSp>
          <p:nvGrpSpPr>
            <p:cNvPr id="202" name="그룹 201">
              <a:extLst>
                <a:ext uri="{FF2B5EF4-FFF2-40B4-BE49-F238E27FC236}">
                  <a16:creationId xmlns:a16="http://schemas.microsoft.com/office/drawing/2014/main" id="{66ECB659-9C06-4220-A86D-76F0FFC5C189}"/>
                </a:ext>
              </a:extLst>
            </p:cNvPr>
            <p:cNvGrpSpPr/>
            <p:nvPr/>
          </p:nvGrpSpPr>
          <p:grpSpPr>
            <a:xfrm flipH="1">
              <a:off x="1606479" y="1063756"/>
              <a:ext cx="2462144" cy="2061784"/>
              <a:chOff x="5993622" y="3666659"/>
              <a:chExt cx="1427229" cy="1195153"/>
            </a:xfrm>
          </p:grpSpPr>
          <p:sp>
            <p:nvSpPr>
              <p:cNvPr id="203" name="Freeform: Shape 93">
                <a:extLst>
                  <a:ext uri="{FF2B5EF4-FFF2-40B4-BE49-F238E27FC236}">
                    <a16:creationId xmlns:a16="http://schemas.microsoft.com/office/drawing/2014/main" id="{86869DB6-8C41-4EC2-AF8C-47A3E8CFC11F}"/>
                  </a:ext>
                </a:extLst>
              </p:cNvPr>
              <p:cNvSpPr/>
              <p:nvPr/>
            </p:nvSpPr>
            <p:spPr>
              <a:xfrm>
                <a:off x="5993622" y="3666659"/>
                <a:ext cx="1427229" cy="874269"/>
              </a:xfrm>
              <a:custGeom>
                <a:avLst/>
                <a:gdLst>
                  <a:gd name="connsiteX0" fmla="*/ 2185699 w 2832111"/>
                  <a:gd name="connsiteY0" fmla="*/ 580067 h 1734850"/>
                  <a:gd name="connsiteX1" fmla="*/ 1082858 w 2832111"/>
                  <a:gd name="connsiteY1" fmla="*/ 10111 h 1734850"/>
                  <a:gd name="connsiteX2" fmla="*/ 1024936 w 2832111"/>
                  <a:gd name="connsiteY2" fmla="*/ 10883 h 1734850"/>
                  <a:gd name="connsiteX3" fmla="*/ 19405 w 2832111"/>
                  <a:gd name="connsiteY3" fmla="*/ 802488 h 1734850"/>
                  <a:gd name="connsiteX4" fmla="*/ 24039 w 2832111"/>
                  <a:gd name="connsiteY4" fmla="*/ 843420 h 1734850"/>
                  <a:gd name="connsiteX5" fmla="*/ 543795 w 2832111"/>
                  <a:gd name="connsiteY5" fmla="*/ 1074337 h 1734850"/>
                  <a:gd name="connsiteX6" fmla="*/ 563874 w 2832111"/>
                  <a:gd name="connsiteY6" fmla="*/ 1109090 h 1734850"/>
                  <a:gd name="connsiteX7" fmla="*/ 548429 w 2832111"/>
                  <a:gd name="connsiteY7" fmla="*/ 1211806 h 1734850"/>
                  <a:gd name="connsiteX8" fmla="*/ 543022 w 2832111"/>
                  <a:gd name="connsiteY8" fmla="*/ 1407197 h 1734850"/>
                  <a:gd name="connsiteX9" fmla="*/ 724512 w 2832111"/>
                  <a:gd name="connsiteY9" fmla="*/ 1298303 h 1734850"/>
                  <a:gd name="connsiteX10" fmla="*/ 1208743 w 2832111"/>
                  <a:gd name="connsiteY10" fmla="*/ 1228796 h 1734850"/>
                  <a:gd name="connsiteX11" fmla="*/ 1538514 w 2832111"/>
                  <a:gd name="connsiteY11" fmla="*/ 1306026 h 1734850"/>
                  <a:gd name="connsiteX12" fmla="*/ 1899949 w 2832111"/>
                  <a:gd name="connsiteY12" fmla="*/ 1596410 h 1734850"/>
                  <a:gd name="connsiteX13" fmla="*/ 1981040 w 2832111"/>
                  <a:gd name="connsiteY13" fmla="*/ 1713027 h 1734850"/>
                  <a:gd name="connsiteX14" fmla="*/ 2018110 w 2832111"/>
                  <a:gd name="connsiteY14" fmla="*/ 1726156 h 1734850"/>
                  <a:gd name="connsiteX15" fmla="*/ 2076805 w 2832111"/>
                  <a:gd name="connsiteY15" fmla="*/ 1440406 h 1734850"/>
                  <a:gd name="connsiteX16" fmla="*/ 2150173 w 2832111"/>
                  <a:gd name="connsiteY16" fmla="*/ 1320700 h 1734850"/>
                  <a:gd name="connsiteX17" fmla="*/ 2832112 w 2832111"/>
                  <a:gd name="connsiteY17" fmla="*/ 916016 h 1734850"/>
                  <a:gd name="connsiteX18" fmla="*/ 2185699 w 2832111"/>
                  <a:gd name="connsiteY18" fmla="*/ 580067 h 17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111" h="1734850">
                    <a:moveTo>
                      <a:pt x="2185699" y="580067"/>
                    </a:moveTo>
                    <a:cubicBezTo>
                      <a:pt x="2181837" y="579294"/>
                      <a:pt x="1446610" y="199324"/>
                      <a:pt x="1082858" y="10111"/>
                    </a:cubicBezTo>
                    <a:cubicBezTo>
                      <a:pt x="1062006" y="-701"/>
                      <a:pt x="1046560" y="-6107"/>
                      <a:pt x="1024936" y="10883"/>
                    </a:cubicBezTo>
                    <a:cubicBezTo>
                      <a:pt x="690531" y="275781"/>
                      <a:pt x="355354" y="539135"/>
                      <a:pt x="19405" y="802488"/>
                    </a:cubicBezTo>
                    <a:cubicBezTo>
                      <a:pt x="-5309" y="821796"/>
                      <a:pt x="-9170" y="828746"/>
                      <a:pt x="24039" y="843420"/>
                    </a:cubicBezTo>
                    <a:cubicBezTo>
                      <a:pt x="197806" y="919105"/>
                      <a:pt x="370800" y="997107"/>
                      <a:pt x="543795" y="1074337"/>
                    </a:cubicBezTo>
                    <a:cubicBezTo>
                      <a:pt x="560013" y="1081287"/>
                      <a:pt x="568508" y="1088238"/>
                      <a:pt x="563874" y="1109090"/>
                    </a:cubicBezTo>
                    <a:cubicBezTo>
                      <a:pt x="556152" y="1143071"/>
                      <a:pt x="552290" y="1177052"/>
                      <a:pt x="548429" y="1211806"/>
                    </a:cubicBezTo>
                    <a:cubicBezTo>
                      <a:pt x="541478" y="1276679"/>
                      <a:pt x="533755" y="1341552"/>
                      <a:pt x="543022" y="1407197"/>
                    </a:cubicBezTo>
                    <a:cubicBezTo>
                      <a:pt x="583182" y="1367037"/>
                      <a:pt x="706749" y="1306026"/>
                      <a:pt x="724512" y="1298303"/>
                    </a:cubicBezTo>
                    <a:cubicBezTo>
                      <a:pt x="865843" y="1231885"/>
                      <a:pt x="1069729" y="1219529"/>
                      <a:pt x="1208743" y="1228796"/>
                    </a:cubicBezTo>
                    <a:cubicBezTo>
                      <a:pt x="1306824" y="1234975"/>
                      <a:pt x="1467462" y="1278996"/>
                      <a:pt x="1538514" y="1306026"/>
                    </a:cubicBezTo>
                    <a:cubicBezTo>
                      <a:pt x="1617288" y="1336146"/>
                      <a:pt x="1859017" y="1524586"/>
                      <a:pt x="1899949" y="1596410"/>
                    </a:cubicBezTo>
                    <a:cubicBezTo>
                      <a:pt x="1923890" y="1637342"/>
                      <a:pt x="1953237" y="1674412"/>
                      <a:pt x="1981040" y="1713027"/>
                    </a:cubicBezTo>
                    <a:cubicBezTo>
                      <a:pt x="1989535" y="1725383"/>
                      <a:pt x="1997258" y="1747008"/>
                      <a:pt x="2018110" y="1726156"/>
                    </a:cubicBezTo>
                    <a:cubicBezTo>
                      <a:pt x="2040507" y="1631935"/>
                      <a:pt x="2061359" y="1536171"/>
                      <a:pt x="2076805" y="1440406"/>
                    </a:cubicBezTo>
                    <a:cubicBezTo>
                      <a:pt x="2085300" y="1388662"/>
                      <a:pt x="2096112" y="1342324"/>
                      <a:pt x="2150173" y="1320700"/>
                    </a:cubicBezTo>
                    <a:cubicBezTo>
                      <a:pt x="2153262" y="1319155"/>
                      <a:pt x="2737891" y="970077"/>
                      <a:pt x="2832112" y="916016"/>
                    </a:cubicBezTo>
                    <a:cubicBezTo>
                      <a:pt x="2621274" y="807122"/>
                      <a:pt x="2194194" y="593196"/>
                      <a:pt x="2185699" y="580067"/>
                    </a:cubicBezTo>
                    <a:close/>
                  </a:path>
                </a:pathLst>
              </a:custGeom>
              <a:solidFill>
                <a:srgbClr val="170B00"/>
              </a:solidFill>
              <a:ln w="7712" cap="flat">
                <a:noFill/>
                <a:prstDash val="solid"/>
                <a:miter/>
              </a:ln>
            </p:spPr>
            <p:txBody>
              <a:bodyPr rtlCol="0" anchor="ctr"/>
              <a:lstStyle/>
              <a:p>
                <a:endParaRPr lang="en-US"/>
              </a:p>
            </p:txBody>
          </p:sp>
          <p:sp>
            <p:nvSpPr>
              <p:cNvPr id="204" name="Freeform: Shape 94">
                <a:extLst>
                  <a:ext uri="{FF2B5EF4-FFF2-40B4-BE49-F238E27FC236}">
                    <a16:creationId xmlns:a16="http://schemas.microsoft.com/office/drawing/2014/main" id="{57D16573-58A9-45B0-AC0F-E1D4FF2781C3}"/>
                  </a:ext>
                </a:extLst>
              </p:cNvPr>
              <p:cNvSpPr/>
              <p:nvPr/>
            </p:nvSpPr>
            <p:spPr>
              <a:xfrm>
                <a:off x="7036927" y="3959298"/>
                <a:ext cx="111546" cy="902514"/>
              </a:xfrm>
              <a:custGeom>
                <a:avLst/>
                <a:gdLst>
                  <a:gd name="connsiteX0" fmla="*/ 18886 w 221345"/>
                  <a:gd name="connsiteY0" fmla="*/ 1774880 h 1790897"/>
                  <a:gd name="connsiteX1" fmla="*/ 351 w 221345"/>
                  <a:gd name="connsiteY1" fmla="*/ 1751711 h 1790897"/>
                  <a:gd name="connsiteX2" fmla="*/ 104612 w 221345"/>
                  <a:gd name="connsiteY2" fmla="*/ 314465 h 1790897"/>
                  <a:gd name="connsiteX3" fmla="*/ 92255 w 221345"/>
                  <a:gd name="connsiteY3" fmla="*/ 280484 h 1790897"/>
                  <a:gd name="connsiteX4" fmla="*/ 71403 w 221345"/>
                  <a:gd name="connsiteY4" fmla="*/ 133748 h 1790897"/>
                  <a:gd name="connsiteX5" fmla="*/ 115424 w 221345"/>
                  <a:gd name="connsiteY5" fmla="*/ 140 h 1790897"/>
                  <a:gd name="connsiteX6" fmla="*/ 141682 w 221345"/>
                  <a:gd name="connsiteY6" fmla="*/ 16359 h 1790897"/>
                  <a:gd name="connsiteX7" fmla="*/ 192653 w 221345"/>
                  <a:gd name="connsiteY7" fmla="*/ 97450 h 1790897"/>
                  <a:gd name="connsiteX8" fmla="*/ 208099 w 221345"/>
                  <a:gd name="connsiteY8" fmla="*/ 220245 h 1790897"/>
                  <a:gd name="connsiteX9" fmla="*/ 172574 w 221345"/>
                  <a:gd name="connsiteY9" fmla="*/ 535342 h 1790897"/>
                  <a:gd name="connsiteX10" fmla="*/ 188020 w 221345"/>
                  <a:gd name="connsiteY10" fmla="*/ 1744760 h 1790897"/>
                  <a:gd name="connsiteX11" fmla="*/ 140909 w 221345"/>
                  <a:gd name="connsiteY11" fmla="*/ 1788781 h 1790897"/>
                  <a:gd name="connsiteX12" fmla="*/ 18886 w 221345"/>
                  <a:gd name="connsiteY12" fmla="*/ 1774880 h 179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45" h="1790897">
                    <a:moveTo>
                      <a:pt x="18886" y="1774880"/>
                    </a:moveTo>
                    <a:cubicBezTo>
                      <a:pt x="1896" y="1773335"/>
                      <a:pt x="-1193" y="1769473"/>
                      <a:pt x="351" y="1751711"/>
                    </a:cubicBezTo>
                    <a:cubicBezTo>
                      <a:pt x="6530" y="1688382"/>
                      <a:pt x="95344" y="453479"/>
                      <a:pt x="104612" y="314465"/>
                    </a:cubicBezTo>
                    <a:cubicBezTo>
                      <a:pt x="105384" y="299792"/>
                      <a:pt x="102295" y="289752"/>
                      <a:pt x="92255" y="280484"/>
                    </a:cubicBezTo>
                    <a:cubicBezTo>
                      <a:pt x="44372" y="237236"/>
                      <a:pt x="45145" y="187036"/>
                      <a:pt x="71403" y="133748"/>
                    </a:cubicBezTo>
                    <a:cubicBezTo>
                      <a:pt x="92255" y="91271"/>
                      <a:pt x="115424" y="49567"/>
                      <a:pt x="115424" y="140"/>
                    </a:cubicBezTo>
                    <a:cubicBezTo>
                      <a:pt x="128553" y="-1404"/>
                      <a:pt x="133186" y="10180"/>
                      <a:pt x="141682" y="16359"/>
                    </a:cubicBezTo>
                    <a:cubicBezTo>
                      <a:pt x="157900" y="44161"/>
                      <a:pt x="174118" y="71192"/>
                      <a:pt x="192653" y="97450"/>
                    </a:cubicBezTo>
                    <a:cubicBezTo>
                      <a:pt x="218911" y="134520"/>
                      <a:pt x="233585" y="177769"/>
                      <a:pt x="208099" y="220245"/>
                    </a:cubicBezTo>
                    <a:cubicBezTo>
                      <a:pt x="147088" y="320644"/>
                      <a:pt x="169484" y="429538"/>
                      <a:pt x="172574" y="535342"/>
                    </a:cubicBezTo>
                    <a:cubicBezTo>
                      <a:pt x="174118" y="583997"/>
                      <a:pt x="184158" y="1674481"/>
                      <a:pt x="188020" y="1744760"/>
                    </a:cubicBezTo>
                    <a:cubicBezTo>
                      <a:pt x="190337" y="1783375"/>
                      <a:pt x="177207" y="1796504"/>
                      <a:pt x="140909" y="1788781"/>
                    </a:cubicBezTo>
                    <a:cubicBezTo>
                      <a:pt x="133959" y="1787236"/>
                      <a:pt x="52868" y="1777196"/>
                      <a:pt x="18886" y="1774880"/>
                    </a:cubicBezTo>
                    <a:close/>
                  </a:path>
                </a:pathLst>
              </a:custGeom>
              <a:solidFill>
                <a:schemeClr val="accent1"/>
              </a:solidFill>
              <a:ln w="7712" cap="flat">
                <a:noFill/>
                <a:prstDash val="solid"/>
                <a:miter/>
              </a:ln>
            </p:spPr>
            <p:txBody>
              <a:bodyPr rtlCol="0" anchor="ctr"/>
              <a:lstStyle/>
              <a:p>
                <a:endParaRPr lang="en-US"/>
              </a:p>
            </p:txBody>
          </p:sp>
        </p:grpSp>
      </p:grpSp>
      <p:grpSp>
        <p:nvGrpSpPr>
          <p:cNvPr id="219" name="그룹 218">
            <a:extLst>
              <a:ext uri="{FF2B5EF4-FFF2-40B4-BE49-F238E27FC236}">
                <a16:creationId xmlns:a16="http://schemas.microsoft.com/office/drawing/2014/main" id="{A1FEB5D6-4C20-4C51-A85D-8FC16F5F4600}"/>
              </a:ext>
            </a:extLst>
          </p:cNvPr>
          <p:cNvGrpSpPr/>
          <p:nvPr/>
        </p:nvGrpSpPr>
        <p:grpSpPr>
          <a:xfrm>
            <a:off x="6771815" y="4312704"/>
            <a:ext cx="1668567" cy="2317582"/>
            <a:chOff x="9238103" y="3424490"/>
            <a:chExt cx="1999368" cy="2777053"/>
          </a:xfrm>
          <a:effectLst/>
        </p:grpSpPr>
        <p:grpSp>
          <p:nvGrpSpPr>
            <p:cNvPr id="220" name="그룹 219">
              <a:extLst>
                <a:ext uri="{FF2B5EF4-FFF2-40B4-BE49-F238E27FC236}">
                  <a16:creationId xmlns:a16="http://schemas.microsoft.com/office/drawing/2014/main" id="{D6767A49-E305-4257-A7B6-2862E28FB7FC}"/>
                </a:ext>
              </a:extLst>
            </p:cNvPr>
            <p:cNvGrpSpPr/>
            <p:nvPr/>
          </p:nvGrpSpPr>
          <p:grpSpPr>
            <a:xfrm flipH="1">
              <a:off x="9238103" y="5736960"/>
              <a:ext cx="1738952" cy="464583"/>
              <a:chOff x="972634" y="5913280"/>
              <a:chExt cx="1466941" cy="391912"/>
            </a:xfrm>
          </p:grpSpPr>
          <p:sp>
            <p:nvSpPr>
              <p:cNvPr id="226" name="자유형: 도형 225">
                <a:extLst>
                  <a:ext uri="{FF2B5EF4-FFF2-40B4-BE49-F238E27FC236}">
                    <a16:creationId xmlns:a16="http://schemas.microsoft.com/office/drawing/2014/main" id="{E5DB20A6-A3C7-45F8-8101-1B9D160C508D}"/>
                  </a:ext>
                </a:extLst>
              </p:cNvPr>
              <p:cNvSpPr/>
              <p:nvPr/>
            </p:nvSpPr>
            <p:spPr>
              <a:xfrm flipH="1">
                <a:off x="972634" y="5913280"/>
                <a:ext cx="1466941" cy="391912"/>
              </a:xfrm>
              <a:custGeom>
                <a:avLst/>
                <a:gdLst>
                  <a:gd name="connsiteX0" fmla="*/ 1364856 w 1466941"/>
                  <a:gd name="connsiteY0" fmla="*/ 68150 h 391912"/>
                  <a:gd name="connsiteX1" fmla="*/ 1364856 w 1466941"/>
                  <a:gd name="connsiteY1" fmla="*/ 323896 h 391912"/>
                  <a:gd name="connsiteX2" fmla="*/ 174208 w 1466941"/>
                  <a:gd name="connsiteY2" fmla="*/ 323896 h 391912"/>
                  <a:gd name="connsiteX3" fmla="*/ 174208 w 1466941"/>
                  <a:gd name="connsiteY3" fmla="*/ 323750 h 391912"/>
                  <a:gd name="connsiteX4" fmla="*/ 103272 w 1466941"/>
                  <a:gd name="connsiteY4" fmla="*/ 323750 h 391912"/>
                  <a:gd name="connsiteX5" fmla="*/ 75759 w 1466941"/>
                  <a:gd name="connsiteY5" fmla="*/ 296237 h 391912"/>
                  <a:gd name="connsiteX6" fmla="*/ 75759 w 1466941"/>
                  <a:gd name="connsiteY6" fmla="*/ 95663 h 391912"/>
                  <a:gd name="connsiteX7" fmla="*/ 103272 w 1466941"/>
                  <a:gd name="connsiteY7" fmla="*/ 68150 h 391912"/>
                  <a:gd name="connsiteX8" fmla="*/ 174208 w 1466941"/>
                  <a:gd name="connsiteY8" fmla="*/ 68150 h 391912"/>
                  <a:gd name="connsiteX9" fmla="*/ 442035 w 1466941"/>
                  <a:gd name="connsiteY9" fmla="*/ 68150 h 391912"/>
                  <a:gd name="connsiteX10" fmla="*/ 1404882 w 1466941"/>
                  <a:gd name="connsiteY10" fmla="*/ 0 h 391912"/>
                  <a:gd name="connsiteX11" fmla="*/ 63813 w 1466941"/>
                  <a:gd name="connsiteY11" fmla="*/ 0 h 391912"/>
                  <a:gd name="connsiteX12" fmla="*/ 0 w 1466941"/>
                  <a:gd name="connsiteY12" fmla="*/ 77328 h 391912"/>
                  <a:gd name="connsiteX13" fmla="*/ 0 w 1466941"/>
                  <a:gd name="connsiteY13" fmla="*/ 314584 h 391912"/>
                  <a:gd name="connsiteX14" fmla="*/ 63813 w 1466941"/>
                  <a:gd name="connsiteY14" fmla="*/ 391912 h 391912"/>
                  <a:gd name="connsiteX15" fmla="*/ 1404882 w 1466941"/>
                  <a:gd name="connsiteY15" fmla="*/ 391912 h 391912"/>
                  <a:gd name="connsiteX16" fmla="*/ 1450005 w 1466941"/>
                  <a:gd name="connsiteY16" fmla="*/ 369263 h 391912"/>
                  <a:gd name="connsiteX17" fmla="*/ 1466940 w 1466941"/>
                  <a:gd name="connsiteY17" fmla="*/ 319718 h 391912"/>
                  <a:gd name="connsiteX18" fmla="*/ 1385452 w 1466941"/>
                  <a:gd name="connsiteY18" fmla="*/ 319718 h 391912"/>
                  <a:gd name="connsiteX19" fmla="*/ 1364140 w 1466941"/>
                  <a:gd name="connsiteY19" fmla="*/ 264245 h 391912"/>
                  <a:gd name="connsiteX20" fmla="*/ 1363441 w 1466941"/>
                  <a:gd name="connsiteY20" fmla="*/ 127726 h 391912"/>
                  <a:gd name="connsiteX21" fmla="*/ 1383686 w 1466941"/>
                  <a:gd name="connsiteY21" fmla="*/ 72196 h 391912"/>
                  <a:gd name="connsiteX22" fmla="*/ 1466941 w 1466941"/>
                  <a:gd name="connsiteY22" fmla="*/ 72196 h 391912"/>
                  <a:gd name="connsiteX23" fmla="*/ 1450005 w 1466941"/>
                  <a:gd name="connsiteY23" fmla="*/ 22649 h 391912"/>
                  <a:gd name="connsiteX24" fmla="*/ 1404882 w 1466941"/>
                  <a:gd name="connsiteY24" fmla="*/ 0 h 39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6941" h="391912">
                    <a:moveTo>
                      <a:pt x="1364856" y="68150"/>
                    </a:moveTo>
                    <a:cubicBezTo>
                      <a:pt x="1319792" y="165616"/>
                      <a:pt x="1322044" y="235593"/>
                      <a:pt x="1364856" y="323896"/>
                    </a:cubicBezTo>
                    <a:lnTo>
                      <a:pt x="174208" y="323896"/>
                    </a:lnTo>
                    <a:lnTo>
                      <a:pt x="174208" y="323750"/>
                    </a:lnTo>
                    <a:lnTo>
                      <a:pt x="103272" y="323750"/>
                    </a:lnTo>
                    <a:cubicBezTo>
                      <a:pt x="88077" y="323750"/>
                      <a:pt x="75759" y="311432"/>
                      <a:pt x="75759" y="296237"/>
                    </a:cubicBezTo>
                    <a:lnTo>
                      <a:pt x="75759" y="95663"/>
                    </a:lnTo>
                    <a:cubicBezTo>
                      <a:pt x="75759" y="80468"/>
                      <a:pt x="88077" y="68150"/>
                      <a:pt x="103272" y="68150"/>
                    </a:cubicBezTo>
                    <a:lnTo>
                      <a:pt x="174208" y="68150"/>
                    </a:lnTo>
                    <a:lnTo>
                      <a:pt x="442035" y="68150"/>
                    </a:lnTo>
                    <a:close/>
                    <a:moveTo>
                      <a:pt x="1404882" y="0"/>
                    </a:moveTo>
                    <a:lnTo>
                      <a:pt x="63813" y="0"/>
                    </a:lnTo>
                    <a:cubicBezTo>
                      <a:pt x="28570" y="0"/>
                      <a:pt x="0" y="34621"/>
                      <a:pt x="0" y="77328"/>
                    </a:cubicBezTo>
                    <a:lnTo>
                      <a:pt x="0" y="314584"/>
                    </a:lnTo>
                    <a:cubicBezTo>
                      <a:pt x="0" y="357291"/>
                      <a:pt x="28570" y="391912"/>
                      <a:pt x="63813" y="391912"/>
                    </a:cubicBezTo>
                    <a:lnTo>
                      <a:pt x="1404882" y="391912"/>
                    </a:lnTo>
                    <a:cubicBezTo>
                      <a:pt x="1422504" y="391912"/>
                      <a:pt x="1438457" y="383257"/>
                      <a:pt x="1450005" y="369263"/>
                    </a:cubicBezTo>
                    <a:lnTo>
                      <a:pt x="1466940" y="319718"/>
                    </a:lnTo>
                    <a:lnTo>
                      <a:pt x="1385452" y="319718"/>
                    </a:lnTo>
                    <a:lnTo>
                      <a:pt x="1364140" y="264245"/>
                    </a:lnTo>
                    <a:cubicBezTo>
                      <a:pt x="1351928" y="218950"/>
                      <a:pt x="1351384" y="175552"/>
                      <a:pt x="1363441" y="127726"/>
                    </a:cubicBezTo>
                    <a:lnTo>
                      <a:pt x="1383686" y="72196"/>
                    </a:lnTo>
                    <a:lnTo>
                      <a:pt x="1466941" y="72196"/>
                    </a:lnTo>
                    <a:lnTo>
                      <a:pt x="1450005" y="22649"/>
                    </a:lnTo>
                    <a:cubicBezTo>
                      <a:pt x="1438457" y="8656"/>
                      <a:pt x="1422504" y="0"/>
                      <a:pt x="14048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227" name="자유형: 도형 226">
                <a:extLst>
                  <a:ext uri="{FF2B5EF4-FFF2-40B4-BE49-F238E27FC236}">
                    <a16:creationId xmlns:a16="http://schemas.microsoft.com/office/drawing/2014/main" id="{16FB0165-5828-4AE2-8AD8-8B01096B9316}"/>
                  </a:ext>
                </a:extLst>
              </p:cNvPr>
              <p:cNvSpPr/>
              <p:nvPr/>
            </p:nvSpPr>
            <p:spPr>
              <a:xfrm flipH="1">
                <a:off x="1077955" y="5981363"/>
                <a:ext cx="1289097" cy="255746"/>
              </a:xfrm>
              <a:custGeom>
                <a:avLst/>
                <a:gdLst>
                  <a:gd name="connsiteX0" fmla="*/ 1289097 w 1289097"/>
                  <a:gd name="connsiteY0" fmla="*/ 0 h 255746"/>
                  <a:gd name="connsiteX1" fmla="*/ 366276 w 1289097"/>
                  <a:gd name="connsiteY1" fmla="*/ 0 h 255746"/>
                  <a:gd name="connsiteX2" fmla="*/ 98449 w 1289097"/>
                  <a:gd name="connsiteY2" fmla="*/ 0 h 255746"/>
                  <a:gd name="connsiteX3" fmla="*/ 27513 w 1289097"/>
                  <a:gd name="connsiteY3" fmla="*/ 0 h 255746"/>
                  <a:gd name="connsiteX4" fmla="*/ 0 w 1289097"/>
                  <a:gd name="connsiteY4" fmla="*/ 27513 h 255746"/>
                  <a:gd name="connsiteX5" fmla="*/ 0 w 1289097"/>
                  <a:gd name="connsiteY5" fmla="*/ 228087 h 255746"/>
                  <a:gd name="connsiteX6" fmla="*/ 27513 w 1289097"/>
                  <a:gd name="connsiteY6" fmla="*/ 255600 h 255746"/>
                  <a:gd name="connsiteX7" fmla="*/ 98449 w 1289097"/>
                  <a:gd name="connsiteY7" fmla="*/ 255600 h 255746"/>
                  <a:gd name="connsiteX8" fmla="*/ 98449 w 1289097"/>
                  <a:gd name="connsiteY8" fmla="*/ 255746 h 255746"/>
                  <a:gd name="connsiteX9" fmla="*/ 1289097 w 1289097"/>
                  <a:gd name="connsiteY9" fmla="*/ 255746 h 255746"/>
                  <a:gd name="connsiteX10" fmla="*/ 1289097 w 1289097"/>
                  <a:gd name="connsiteY10" fmla="*/ 0 h 25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9097" h="255746">
                    <a:moveTo>
                      <a:pt x="1289097" y="0"/>
                    </a:moveTo>
                    <a:lnTo>
                      <a:pt x="366276" y="0"/>
                    </a:lnTo>
                    <a:lnTo>
                      <a:pt x="98449" y="0"/>
                    </a:lnTo>
                    <a:lnTo>
                      <a:pt x="27513" y="0"/>
                    </a:lnTo>
                    <a:cubicBezTo>
                      <a:pt x="12318" y="0"/>
                      <a:pt x="0" y="12318"/>
                      <a:pt x="0" y="27513"/>
                    </a:cubicBezTo>
                    <a:lnTo>
                      <a:pt x="0" y="228087"/>
                    </a:lnTo>
                    <a:cubicBezTo>
                      <a:pt x="0" y="243282"/>
                      <a:pt x="12318" y="255600"/>
                      <a:pt x="27513" y="255600"/>
                    </a:cubicBezTo>
                    <a:lnTo>
                      <a:pt x="98449" y="255600"/>
                    </a:lnTo>
                    <a:lnTo>
                      <a:pt x="98449" y="255746"/>
                    </a:lnTo>
                    <a:lnTo>
                      <a:pt x="1289097" y="255746"/>
                    </a:lnTo>
                    <a:cubicBezTo>
                      <a:pt x="1246285" y="167443"/>
                      <a:pt x="1244033" y="97466"/>
                      <a:pt x="12890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221" name="자유형: 도형 220">
              <a:extLst>
                <a:ext uri="{FF2B5EF4-FFF2-40B4-BE49-F238E27FC236}">
                  <a16:creationId xmlns:a16="http://schemas.microsoft.com/office/drawing/2014/main" id="{5BAF97B3-8146-4C21-B561-29D6AE18A0A5}"/>
                </a:ext>
              </a:extLst>
            </p:cNvPr>
            <p:cNvSpPr/>
            <p:nvPr/>
          </p:nvSpPr>
          <p:spPr>
            <a:xfrm>
              <a:off x="9419213" y="5275085"/>
              <a:ext cx="1738952" cy="464583"/>
            </a:xfrm>
            <a:custGeom>
              <a:avLst/>
              <a:gdLst>
                <a:gd name="connsiteX0" fmla="*/ 1364856 w 1466941"/>
                <a:gd name="connsiteY0" fmla="*/ 68150 h 391912"/>
                <a:gd name="connsiteX1" fmla="*/ 1364856 w 1466941"/>
                <a:gd name="connsiteY1" fmla="*/ 323896 h 391912"/>
                <a:gd name="connsiteX2" fmla="*/ 174208 w 1466941"/>
                <a:gd name="connsiteY2" fmla="*/ 323896 h 391912"/>
                <a:gd name="connsiteX3" fmla="*/ 174208 w 1466941"/>
                <a:gd name="connsiteY3" fmla="*/ 323750 h 391912"/>
                <a:gd name="connsiteX4" fmla="*/ 103272 w 1466941"/>
                <a:gd name="connsiteY4" fmla="*/ 323750 h 391912"/>
                <a:gd name="connsiteX5" fmla="*/ 75759 w 1466941"/>
                <a:gd name="connsiteY5" fmla="*/ 296237 h 391912"/>
                <a:gd name="connsiteX6" fmla="*/ 75759 w 1466941"/>
                <a:gd name="connsiteY6" fmla="*/ 95663 h 391912"/>
                <a:gd name="connsiteX7" fmla="*/ 103272 w 1466941"/>
                <a:gd name="connsiteY7" fmla="*/ 68150 h 391912"/>
                <a:gd name="connsiteX8" fmla="*/ 174208 w 1466941"/>
                <a:gd name="connsiteY8" fmla="*/ 68150 h 391912"/>
                <a:gd name="connsiteX9" fmla="*/ 442035 w 1466941"/>
                <a:gd name="connsiteY9" fmla="*/ 68150 h 391912"/>
                <a:gd name="connsiteX10" fmla="*/ 1404882 w 1466941"/>
                <a:gd name="connsiteY10" fmla="*/ 0 h 391912"/>
                <a:gd name="connsiteX11" fmla="*/ 63813 w 1466941"/>
                <a:gd name="connsiteY11" fmla="*/ 0 h 391912"/>
                <a:gd name="connsiteX12" fmla="*/ 0 w 1466941"/>
                <a:gd name="connsiteY12" fmla="*/ 77328 h 391912"/>
                <a:gd name="connsiteX13" fmla="*/ 0 w 1466941"/>
                <a:gd name="connsiteY13" fmla="*/ 314584 h 391912"/>
                <a:gd name="connsiteX14" fmla="*/ 63813 w 1466941"/>
                <a:gd name="connsiteY14" fmla="*/ 391912 h 391912"/>
                <a:gd name="connsiteX15" fmla="*/ 1404882 w 1466941"/>
                <a:gd name="connsiteY15" fmla="*/ 391912 h 391912"/>
                <a:gd name="connsiteX16" fmla="*/ 1450005 w 1466941"/>
                <a:gd name="connsiteY16" fmla="*/ 369263 h 391912"/>
                <a:gd name="connsiteX17" fmla="*/ 1466940 w 1466941"/>
                <a:gd name="connsiteY17" fmla="*/ 319718 h 391912"/>
                <a:gd name="connsiteX18" fmla="*/ 1385452 w 1466941"/>
                <a:gd name="connsiteY18" fmla="*/ 319718 h 391912"/>
                <a:gd name="connsiteX19" fmla="*/ 1364140 w 1466941"/>
                <a:gd name="connsiteY19" fmla="*/ 264245 h 391912"/>
                <a:gd name="connsiteX20" fmla="*/ 1363441 w 1466941"/>
                <a:gd name="connsiteY20" fmla="*/ 127726 h 391912"/>
                <a:gd name="connsiteX21" fmla="*/ 1383686 w 1466941"/>
                <a:gd name="connsiteY21" fmla="*/ 72196 h 391912"/>
                <a:gd name="connsiteX22" fmla="*/ 1466941 w 1466941"/>
                <a:gd name="connsiteY22" fmla="*/ 72196 h 391912"/>
                <a:gd name="connsiteX23" fmla="*/ 1450005 w 1466941"/>
                <a:gd name="connsiteY23" fmla="*/ 22649 h 391912"/>
                <a:gd name="connsiteX24" fmla="*/ 1404882 w 1466941"/>
                <a:gd name="connsiteY24" fmla="*/ 0 h 39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6941" h="391912">
                  <a:moveTo>
                    <a:pt x="1364856" y="68150"/>
                  </a:moveTo>
                  <a:cubicBezTo>
                    <a:pt x="1319792" y="165616"/>
                    <a:pt x="1322044" y="235593"/>
                    <a:pt x="1364856" y="323896"/>
                  </a:cubicBezTo>
                  <a:lnTo>
                    <a:pt x="174208" y="323896"/>
                  </a:lnTo>
                  <a:lnTo>
                    <a:pt x="174208" y="323750"/>
                  </a:lnTo>
                  <a:lnTo>
                    <a:pt x="103272" y="323750"/>
                  </a:lnTo>
                  <a:cubicBezTo>
                    <a:pt x="88077" y="323750"/>
                    <a:pt x="75759" y="311432"/>
                    <a:pt x="75759" y="296237"/>
                  </a:cubicBezTo>
                  <a:lnTo>
                    <a:pt x="75759" y="95663"/>
                  </a:lnTo>
                  <a:cubicBezTo>
                    <a:pt x="75759" y="80468"/>
                    <a:pt x="88077" y="68150"/>
                    <a:pt x="103272" y="68150"/>
                  </a:cubicBezTo>
                  <a:lnTo>
                    <a:pt x="174208" y="68150"/>
                  </a:lnTo>
                  <a:lnTo>
                    <a:pt x="442035" y="68150"/>
                  </a:lnTo>
                  <a:close/>
                  <a:moveTo>
                    <a:pt x="1404882" y="0"/>
                  </a:moveTo>
                  <a:lnTo>
                    <a:pt x="63813" y="0"/>
                  </a:lnTo>
                  <a:cubicBezTo>
                    <a:pt x="28570" y="0"/>
                    <a:pt x="0" y="34621"/>
                    <a:pt x="0" y="77328"/>
                  </a:cubicBezTo>
                  <a:lnTo>
                    <a:pt x="0" y="314584"/>
                  </a:lnTo>
                  <a:cubicBezTo>
                    <a:pt x="0" y="357291"/>
                    <a:pt x="28570" y="391912"/>
                    <a:pt x="63813" y="391912"/>
                  </a:cubicBezTo>
                  <a:lnTo>
                    <a:pt x="1404882" y="391912"/>
                  </a:lnTo>
                  <a:cubicBezTo>
                    <a:pt x="1422504" y="391912"/>
                    <a:pt x="1438457" y="383257"/>
                    <a:pt x="1450005" y="369263"/>
                  </a:cubicBezTo>
                  <a:lnTo>
                    <a:pt x="1466940" y="319718"/>
                  </a:lnTo>
                  <a:lnTo>
                    <a:pt x="1385452" y="319718"/>
                  </a:lnTo>
                  <a:lnTo>
                    <a:pt x="1364140" y="264245"/>
                  </a:lnTo>
                  <a:cubicBezTo>
                    <a:pt x="1351928" y="218950"/>
                    <a:pt x="1351384" y="175552"/>
                    <a:pt x="1363441" y="127726"/>
                  </a:cubicBezTo>
                  <a:lnTo>
                    <a:pt x="1383686" y="72196"/>
                  </a:lnTo>
                  <a:lnTo>
                    <a:pt x="1466941" y="72196"/>
                  </a:lnTo>
                  <a:lnTo>
                    <a:pt x="1450005" y="22649"/>
                  </a:lnTo>
                  <a:cubicBezTo>
                    <a:pt x="1438457" y="8656"/>
                    <a:pt x="1422504" y="0"/>
                    <a:pt x="140488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222" name="자유형: 도형 221">
              <a:extLst>
                <a:ext uri="{FF2B5EF4-FFF2-40B4-BE49-F238E27FC236}">
                  <a16:creationId xmlns:a16="http://schemas.microsoft.com/office/drawing/2014/main" id="{360E8670-DEE1-4F9D-895C-737BF1D05341}"/>
                </a:ext>
              </a:extLst>
            </p:cNvPr>
            <p:cNvSpPr/>
            <p:nvPr/>
          </p:nvSpPr>
          <p:spPr>
            <a:xfrm>
              <a:off x="9289093" y="4816295"/>
              <a:ext cx="1738952" cy="464583"/>
            </a:xfrm>
            <a:custGeom>
              <a:avLst/>
              <a:gdLst>
                <a:gd name="connsiteX0" fmla="*/ 1364856 w 1466941"/>
                <a:gd name="connsiteY0" fmla="*/ 68150 h 391912"/>
                <a:gd name="connsiteX1" fmla="*/ 1364856 w 1466941"/>
                <a:gd name="connsiteY1" fmla="*/ 323896 h 391912"/>
                <a:gd name="connsiteX2" fmla="*/ 174208 w 1466941"/>
                <a:gd name="connsiteY2" fmla="*/ 323896 h 391912"/>
                <a:gd name="connsiteX3" fmla="*/ 174208 w 1466941"/>
                <a:gd name="connsiteY3" fmla="*/ 323750 h 391912"/>
                <a:gd name="connsiteX4" fmla="*/ 103272 w 1466941"/>
                <a:gd name="connsiteY4" fmla="*/ 323750 h 391912"/>
                <a:gd name="connsiteX5" fmla="*/ 75759 w 1466941"/>
                <a:gd name="connsiteY5" fmla="*/ 296237 h 391912"/>
                <a:gd name="connsiteX6" fmla="*/ 75759 w 1466941"/>
                <a:gd name="connsiteY6" fmla="*/ 95663 h 391912"/>
                <a:gd name="connsiteX7" fmla="*/ 103272 w 1466941"/>
                <a:gd name="connsiteY7" fmla="*/ 68150 h 391912"/>
                <a:gd name="connsiteX8" fmla="*/ 174208 w 1466941"/>
                <a:gd name="connsiteY8" fmla="*/ 68150 h 391912"/>
                <a:gd name="connsiteX9" fmla="*/ 442035 w 1466941"/>
                <a:gd name="connsiteY9" fmla="*/ 68150 h 391912"/>
                <a:gd name="connsiteX10" fmla="*/ 1404882 w 1466941"/>
                <a:gd name="connsiteY10" fmla="*/ 0 h 391912"/>
                <a:gd name="connsiteX11" fmla="*/ 63813 w 1466941"/>
                <a:gd name="connsiteY11" fmla="*/ 0 h 391912"/>
                <a:gd name="connsiteX12" fmla="*/ 0 w 1466941"/>
                <a:gd name="connsiteY12" fmla="*/ 77328 h 391912"/>
                <a:gd name="connsiteX13" fmla="*/ 0 w 1466941"/>
                <a:gd name="connsiteY13" fmla="*/ 314584 h 391912"/>
                <a:gd name="connsiteX14" fmla="*/ 63813 w 1466941"/>
                <a:gd name="connsiteY14" fmla="*/ 391912 h 391912"/>
                <a:gd name="connsiteX15" fmla="*/ 1404882 w 1466941"/>
                <a:gd name="connsiteY15" fmla="*/ 391912 h 391912"/>
                <a:gd name="connsiteX16" fmla="*/ 1450005 w 1466941"/>
                <a:gd name="connsiteY16" fmla="*/ 369263 h 391912"/>
                <a:gd name="connsiteX17" fmla="*/ 1466940 w 1466941"/>
                <a:gd name="connsiteY17" fmla="*/ 319718 h 391912"/>
                <a:gd name="connsiteX18" fmla="*/ 1385452 w 1466941"/>
                <a:gd name="connsiteY18" fmla="*/ 319718 h 391912"/>
                <a:gd name="connsiteX19" fmla="*/ 1364140 w 1466941"/>
                <a:gd name="connsiteY19" fmla="*/ 264245 h 391912"/>
                <a:gd name="connsiteX20" fmla="*/ 1363441 w 1466941"/>
                <a:gd name="connsiteY20" fmla="*/ 127726 h 391912"/>
                <a:gd name="connsiteX21" fmla="*/ 1383686 w 1466941"/>
                <a:gd name="connsiteY21" fmla="*/ 72196 h 391912"/>
                <a:gd name="connsiteX22" fmla="*/ 1466941 w 1466941"/>
                <a:gd name="connsiteY22" fmla="*/ 72196 h 391912"/>
                <a:gd name="connsiteX23" fmla="*/ 1450005 w 1466941"/>
                <a:gd name="connsiteY23" fmla="*/ 22649 h 391912"/>
                <a:gd name="connsiteX24" fmla="*/ 1404882 w 1466941"/>
                <a:gd name="connsiteY24" fmla="*/ 0 h 39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6941" h="391912">
                  <a:moveTo>
                    <a:pt x="1364856" y="68150"/>
                  </a:moveTo>
                  <a:cubicBezTo>
                    <a:pt x="1319792" y="165616"/>
                    <a:pt x="1322044" y="235593"/>
                    <a:pt x="1364856" y="323896"/>
                  </a:cubicBezTo>
                  <a:lnTo>
                    <a:pt x="174208" y="323896"/>
                  </a:lnTo>
                  <a:lnTo>
                    <a:pt x="174208" y="323750"/>
                  </a:lnTo>
                  <a:lnTo>
                    <a:pt x="103272" y="323750"/>
                  </a:lnTo>
                  <a:cubicBezTo>
                    <a:pt x="88077" y="323750"/>
                    <a:pt x="75759" y="311432"/>
                    <a:pt x="75759" y="296237"/>
                  </a:cubicBezTo>
                  <a:lnTo>
                    <a:pt x="75759" y="95663"/>
                  </a:lnTo>
                  <a:cubicBezTo>
                    <a:pt x="75759" y="80468"/>
                    <a:pt x="88077" y="68150"/>
                    <a:pt x="103272" y="68150"/>
                  </a:cubicBezTo>
                  <a:lnTo>
                    <a:pt x="174208" y="68150"/>
                  </a:lnTo>
                  <a:lnTo>
                    <a:pt x="442035" y="68150"/>
                  </a:lnTo>
                  <a:close/>
                  <a:moveTo>
                    <a:pt x="1404882" y="0"/>
                  </a:moveTo>
                  <a:lnTo>
                    <a:pt x="63813" y="0"/>
                  </a:lnTo>
                  <a:cubicBezTo>
                    <a:pt x="28570" y="0"/>
                    <a:pt x="0" y="34621"/>
                    <a:pt x="0" y="77328"/>
                  </a:cubicBezTo>
                  <a:lnTo>
                    <a:pt x="0" y="314584"/>
                  </a:lnTo>
                  <a:cubicBezTo>
                    <a:pt x="0" y="357291"/>
                    <a:pt x="28570" y="391912"/>
                    <a:pt x="63813" y="391912"/>
                  </a:cubicBezTo>
                  <a:lnTo>
                    <a:pt x="1404882" y="391912"/>
                  </a:lnTo>
                  <a:cubicBezTo>
                    <a:pt x="1422504" y="391912"/>
                    <a:pt x="1438457" y="383257"/>
                    <a:pt x="1450005" y="369263"/>
                  </a:cubicBezTo>
                  <a:lnTo>
                    <a:pt x="1466940" y="319718"/>
                  </a:lnTo>
                  <a:lnTo>
                    <a:pt x="1385452" y="319718"/>
                  </a:lnTo>
                  <a:lnTo>
                    <a:pt x="1364140" y="264245"/>
                  </a:lnTo>
                  <a:cubicBezTo>
                    <a:pt x="1351928" y="218950"/>
                    <a:pt x="1351384" y="175552"/>
                    <a:pt x="1363441" y="127726"/>
                  </a:cubicBezTo>
                  <a:lnTo>
                    <a:pt x="1383686" y="72196"/>
                  </a:lnTo>
                  <a:lnTo>
                    <a:pt x="1466941" y="72196"/>
                  </a:lnTo>
                  <a:lnTo>
                    <a:pt x="1450005" y="22649"/>
                  </a:lnTo>
                  <a:cubicBezTo>
                    <a:pt x="1438457" y="8656"/>
                    <a:pt x="1422504" y="0"/>
                    <a:pt x="1404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223" name="자유형: 도형 222">
              <a:extLst>
                <a:ext uri="{FF2B5EF4-FFF2-40B4-BE49-F238E27FC236}">
                  <a16:creationId xmlns:a16="http://schemas.microsoft.com/office/drawing/2014/main" id="{DB10D33C-416E-42FE-BF8C-7ADAF1665B1A}"/>
                </a:ext>
              </a:extLst>
            </p:cNvPr>
            <p:cNvSpPr/>
            <p:nvPr/>
          </p:nvSpPr>
          <p:spPr>
            <a:xfrm>
              <a:off x="9498519" y="4348815"/>
              <a:ext cx="1738952" cy="464583"/>
            </a:xfrm>
            <a:custGeom>
              <a:avLst/>
              <a:gdLst>
                <a:gd name="connsiteX0" fmla="*/ 1364856 w 1466941"/>
                <a:gd name="connsiteY0" fmla="*/ 68150 h 391912"/>
                <a:gd name="connsiteX1" fmla="*/ 1364856 w 1466941"/>
                <a:gd name="connsiteY1" fmla="*/ 323896 h 391912"/>
                <a:gd name="connsiteX2" fmla="*/ 174208 w 1466941"/>
                <a:gd name="connsiteY2" fmla="*/ 323896 h 391912"/>
                <a:gd name="connsiteX3" fmla="*/ 174208 w 1466941"/>
                <a:gd name="connsiteY3" fmla="*/ 323750 h 391912"/>
                <a:gd name="connsiteX4" fmla="*/ 103272 w 1466941"/>
                <a:gd name="connsiteY4" fmla="*/ 323750 h 391912"/>
                <a:gd name="connsiteX5" fmla="*/ 75759 w 1466941"/>
                <a:gd name="connsiteY5" fmla="*/ 296237 h 391912"/>
                <a:gd name="connsiteX6" fmla="*/ 75759 w 1466941"/>
                <a:gd name="connsiteY6" fmla="*/ 95663 h 391912"/>
                <a:gd name="connsiteX7" fmla="*/ 103272 w 1466941"/>
                <a:gd name="connsiteY7" fmla="*/ 68150 h 391912"/>
                <a:gd name="connsiteX8" fmla="*/ 174208 w 1466941"/>
                <a:gd name="connsiteY8" fmla="*/ 68150 h 391912"/>
                <a:gd name="connsiteX9" fmla="*/ 442035 w 1466941"/>
                <a:gd name="connsiteY9" fmla="*/ 68150 h 391912"/>
                <a:gd name="connsiteX10" fmla="*/ 1404882 w 1466941"/>
                <a:gd name="connsiteY10" fmla="*/ 0 h 391912"/>
                <a:gd name="connsiteX11" fmla="*/ 63813 w 1466941"/>
                <a:gd name="connsiteY11" fmla="*/ 0 h 391912"/>
                <a:gd name="connsiteX12" fmla="*/ 0 w 1466941"/>
                <a:gd name="connsiteY12" fmla="*/ 77328 h 391912"/>
                <a:gd name="connsiteX13" fmla="*/ 0 w 1466941"/>
                <a:gd name="connsiteY13" fmla="*/ 314584 h 391912"/>
                <a:gd name="connsiteX14" fmla="*/ 63813 w 1466941"/>
                <a:gd name="connsiteY14" fmla="*/ 391912 h 391912"/>
                <a:gd name="connsiteX15" fmla="*/ 1404882 w 1466941"/>
                <a:gd name="connsiteY15" fmla="*/ 391912 h 391912"/>
                <a:gd name="connsiteX16" fmla="*/ 1450005 w 1466941"/>
                <a:gd name="connsiteY16" fmla="*/ 369263 h 391912"/>
                <a:gd name="connsiteX17" fmla="*/ 1466940 w 1466941"/>
                <a:gd name="connsiteY17" fmla="*/ 319718 h 391912"/>
                <a:gd name="connsiteX18" fmla="*/ 1385452 w 1466941"/>
                <a:gd name="connsiteY18" fmla="*/ 319718 h 391912"/>
                <a:gd name="connsiteX19" fmla="*/ 1364140 w 1466941"/>
                <a:gd name="connsiteY19" fmla="*/ 264245 h 391912"/>
                <a:gd name="connsiteX20" fmla="*/ 1363441 w 1466941"/>
                <a:gd name="connsiteY20" fmla="*/ 127726 h 391912"/>
                <a:gd name="connsiteX21" fmla="*/ 1383686 w 1466941"/>
                <a:gd name="connsiteY21" fmla="*/ 72196 h 391912"/>
                <a:gd name="connsiteX22" fmla="*/ 1466941 w 1466941"/>
                <a:gd name="connsiteY22" fmla="*/ 72196 h 391912"/>
                <a:gd name="connsiteX23" fmla="*/ 1450005 w 1466941"/>
                <a:gd name="connsiteY23" fmla="*/ 22649 h 391912"/>
                <a:gd name="connsiteX24" fmla="*/ 1404882 w 1466941"/>
                <a:gd name="connsiteY24" fmla="*/ 0 h 39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6941" h="391912">
                  <a:moveTo>
                    <a:pt x="1364856" y="68150"/>
                  </a:moveTo>
                  <a:cubicBezTo>
                    <a:pt x="1319792" y="165616"/>
                    <a:pt x="1322044" y="235593"/>
                    <a:pt x="1364856" y="323896"/>
                  </a:cubicBezTo>
                  <a:lnTo>
                    <a:pt x="174208" y="323896"/>
                  </a:lnTo>
                  <a:lnTo>
                    <a:pt x="174208" y="323750"/>
                  </a:lnTo>
                  <a:lnTo>
                    <a:pt x="103272" y="323750"/>
                  </a:lnTo>
                  <a:cubicBezTo>
                    <a:pt x="88077" y="323750"/>
                    <a:pt x="75759" y="311432"/>
                    <a:pt x="75759" y="296237"/>
                  </a:cubicBezTo>
                  <a:lnTo>
                    <a:pt x="75759" y="95663"/>
                  </a:lnTo>
                  <a:cubicBezTo>
                    <a:pt x="75759" y="80468"/>
                    <a:pt x="88077" y="68150"/>
                    <a:pt x="103272" y="68150"/>
                  </a:cubicBezTo>
                  <a:lnTo>
                    <a:pt x="174208" y="68150"/>
                  </a:lnTo>
                  <a:lnTo>
                    <a:pt x="442035" y="68150"/>
                  </a:lnTo>
                  <a:close/>
                  <a:moveTo>
                    <a:pt x="1404882" y="0"/>
                  </a:moveTo>
                  <a:lnTo>
                    <a:pt x="63813" y="0"/>
                  </a:lnTo>
                  <a:cubicBezTo>
                    <a:pt x="28570" y="0"/>
                    <a:pt x="0" y="34621"/>
                    <a:pt x="0" y="77328"/>
                  </a:cubicBezTo>
                  <a:lnTo>
                    <a:pt x="0" y="314584"/>
                  </a:lnTo>
                  <a:cubicBezTo>
                    <a:pt x="0" y="357291"/>
                    <a:pt x="28570" y="391912"/>
                    <a:pt x="63813" y="391912"/>
                  </a:cubicBezTo>
                  <a:lnTo>
                    <a:pt x="1404882" y="391912"/>
                  </a:lnTo>
                  <a:cubicBezTo>
                    <a:pt x="1422504" y="391912"/>
                    <a:pt x="1438457" y="383257"/>
                    <a:pt x="1450005" y="369263"/>
                  </a:cubicBezTo>
                  <a:lnTo>
                    <a:pt x="1466940" y="319718"/>
                  </a:lnTo>
                  <a:lnTo>
                    <a:pt x="1385452" y="319718"/>
                  </a:lnTo>
                  <a:lnTo>
                    <a:pt x="1364140" y="264245"/>
                  </a:lnTo>
                  <a:cubicBezTo>
                    <a:pt x="1351928" y="218950"/>
                    <a:pt x="1351384" y="175552"/>
                    <a:pt x="1363441" y="127726"/>
                  </a:cubicBezTo>
                  <a:lnTo>
                    <a:pt x="1383686" y="72196"/>
                  </a:lnTo>
                  <a:lnTo>
                    <a:pt x="1466941" y="72196"/>
                  </a:lnTo>
                  <a:lnTo>
                    <a:pt x="1450005" y="22649"/>
                  </a:lnTo>
                  <a:cubicBezTo>
                    <a:pt x="1438457" y="8656"/>
                    <a:pt x="1422504" y="0"/>
                    <a:pt x="14048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224" name="자유형: 도형 223">
              <a:extLst>
                <a:ext uri="{FF2B5EF4-FFF2-40B4-BE49-F238E27FC236}">
                  <a16:creationId xmlns:a16="http://schemas.microsoft.com/office/drawing/2014/main" id="{0CCD6174-5BA7-4B56-9C42-79DC06FF2FA9}"/>
                </a:ext>
              </a:extLst>
            </p:cNvPr>
            <p:cNvSpPr/>
            <p:nvPr/>
          </p:nvSpPr>
          <p:spPr>
            <a:xfrm>
              <a:off x="9433519" y="3885458"/>
              <a:ext cx="1738952" cy="464583"/>
            </a:xfrm>
            <a:custGeom>
              <a:avLst/>
              <a:gdLst>
                <a:gd name="connsiteX0" fmla="*/ 1364856 w 1466941"/>
                <a:gd name="connsiteY0" fmla="*/ 68150 h 391912"/>
                <a:gd name="connsiteX1" fmla="*/ 1364856 w 1466941"/>
                <a:gd name="connsiteY1" fmla="*/ 323896 h 391912"/>
                <a:gd name="connsiteX2" fmla="*/ 174208 w 1466941"/>
                <a:gd name="connsiteY2" fmla="*/ 323896 h 391912"/>
                <a:gd name="connsiteX3" fmla="*/ 174208 w 1466941"/>
                <a:gd name="connsiteY3" fmla="*/ 323750 h 391912"/>
                <a:gd name="connsiteX4" fmla="*/ 103272 w 1466941"/>
                <a:gd name="connsiteY4" fmla="*/ 323750 h 391912"/>
                <a:gd name="connsiteX5" fmla="*/ 75759 w 1466941"/>
                <a:gd name="connsiteY5" fmla="*/ 296237 h 391912"/>
                <a:gd name="connsiteX6" fmla="*/ 75759 w 1466941"/>
                <a:gd name="connsiteY6" fmla="*/ 95663 h 391912"/>
                <a:gd name="connsiteX7" fmla="*/ 103272 w 1466941"/>
                <a:gd name="connsiteY7" fmla="*/ 68150 h 391912"/>
                <a:gd name="connsiteX8" fmla="*/ 174208 w 1466941"/>
                <a:gd name="connsiteY8" fmla="*/ 68150 h 391912"/>
                <a:gd name="connsiteX9" fmla="*/ 442035 w 1466941"/>
                <a:gd name="connsiteY9" fmla="*/ 68150 h 391912"/>
                <a:gd name="connsiteX10" fmla="*/ 1404882 w 1466941"/>
                <a:gd name="connsiteY10" fmla="*/ 0 h 391912"/>
                <a:gd name="connsiteX11" fmla="*/ 63813 w 1466941"/>
                <a:gd name="connsiteY11" fmla="*/ 0 h 391912"/>
                <a:gd name="connsiteX12" fmla="*/ 0 w 1466941"/>
                <a:gd name="connsiteY12" fmla="*/ 77328 h 391912"/>
                <a:gd name="connsiteX13" fmla="*/ 0 w 1466941"/>
                <a:gd name="connsiteY13" fmla="*/ 314584 h 391912"/>
                <a:gd name="connsiteX14" fmla="*/ 63813 w 1466941"/>
                <a:gd name="connsiteY14" fmla="*/ 391912 h 391912"/>
                <a:gd name="connsiteX15" fmla="*/ 1404882 w 1466941"/>
                <a:gd name="connsiteY15" fmla="*/ 391912 h 391912"/>
                <a:gd name="connsiteX16" fmla="*/ 1450005 w 1466941"/>
                <a:gd name="connsiteY16" fmla="*/ 369263 h 391912"/>
                <a:gd name="connsiteX17" fmla="*/ 1466940 w 1466941"/>
                <a:gd name="connsiteY17" fmla="*/ 319718 h 391912"/>
                <a:gd name="connsiteX18" fmla="*/ 1385452 w 1466941"/>
                <a:gd name="connsiteY18" fmla="*/ 319718 h 391912"/>
                <a:gd name="connsiteX19" fmla="*/ 1364140 w 1466941"/>
                <a:gd name="connsiteY19" fmla="*/ 264245 h 391912"/>
                <a:gd name="connsiteX20" fmla="*/ 1363441 w 1466941"/>
                <a:gd name="connsiteY20" fmla="*/ 127726 h 391912"/>
                <a:gd name="connsiteX21" fmla="*/ 1383686 w 1466941"/>
                <a:gd name="connsiteY21" fmla="*/ 72196 h 391912"/>
                <a:gd name="connsiteX22" fmla="*/ 1466941 w 1466941"/>
                <a:gd name="connsiteY22" fmla="*/ 72196 h 391912"/>
                <a:gd name="connsiteX23" fmla="*/ 1450005 w 1466941"/>
                <a:gd name="connsiteY23" fmla="*/ 22649 h 391912"/>
                <a:gd name="connsiteX24" fmla="*/ 1404882 w 1466941"/>
                <a:gd name="connsiteY24" fmla="*/ 0 h 39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6941" h="391912">
                  <a:moveTo>
                    <a:pt x="1364856" y="68150"/>
                  </a:moveTo>
                  <a:cubicBezTo>
                    <a:pt x="1319792" y="165616"/>
                    <a:pt x="1322044" y="235593"/>
                    <a:pt x="1364856" y="323896"/>
                  </a:cubicBezTo>
                  <a:lnTo>
                    <a:pt x="174208" y="323896"/>
                  </a:lnTo>
                  <a:lnTo>
                    <a:pt x="174208" y="323750"/>
                  </a:lnTo>
                  <a:lnTo>
                    <a:pt x="103272" y="323750"/>
                  </a:lnTo>
                  <a:cubicBezTo>
                    <a:pt x="88077" y="323750"/>
                    <a:pt x="75759" y="311432"/>
                    <a:pt x="75759" y="296237"/>
                  </a:cubicBezTo>
                  <a:lnTo>
                    <a:pt x="75759" y="95663"/>
                  </a:lnTo>
                  <a:cubicBezTo>
                    <a:pt x="75759" y="80468"/>
                    <a:pt x="88077" y="68150"/>
                    <a:pt x="103272" y="68150"/>
                  </a:cubicBezTo>
                  <a:lnTo>
                    <a:pt x="174208" y="68150"/>
                  </a:lnTo>
                  <a:lnTo>
                    <a:pt x="442035" y="68150"/>
                  </a:lnTo>
                  <a:close/>
                  <a:moveTo>
                    <a:pt x="1404882" y="0"/>
                  </a:moveTo>
                  <a:lnTo>
                    <a:pt x="63813" y="0"/>
                  </a:lnTo>
                  <a:cubicBezTo>
                    <a:pt x="28570" y="0"/>
                    <a:pt x="0" y="34621"/>
                    <a:pt x="0" y="77328"/>
                  </a:cubicBezTo>
                  <a:lnTo>
                    <a:pt x="0" y="314584"/>
                  </a:lnTo>
                  <a:cubicBezTo>
                    <a:pt x="0" y="357291"/>
                    <a:pt x="28570" y="391912"/>
                    <a:pt x="63813" y="391912"/>
                  </a:cubicBezTo>
                  <a:lnTo>
                    <a:pt x="1404882" y="391912"/>
                  </a:lnTo>
                  <a:cubicBezTo>
                    <a:pt x="1422504" y="391912"/>
                    <a:pt x="1438457" y="383257"/>
                    <a:pt x="1450005" y="369263"/>
                  </a:cubicBezTo>
                  <a:lnTo>
                    <a:pt x="1466940" y="319718"/>
                  </a:lnTo>
                  <a:lnTo>
                    <a:pt x="1385452" y="319718"/>
                  </a:lnTo>
                  <a:lnTo>
                    <a:pt x="1364140" y="264245"/>
                  </a:lnTo>
                  <a:cubicBezTo>
                    <a:pt x="1351928" y="218950"/>
                    <a:pt x="1351384" y="175552"/>
                    <a:pt x="1363441" y="127726"/>
                  </a:cubicBezTo>
                  <a:lnTo>
                    <a:pt x="1383686" y="72196"/>
                  </a:lnTo>
                  <a:lnTo>
                    <a:pt x="1466941" y="72196"/>
                  </a:lnTo>
                  <a:lnTo>
                    <a:pt x="1450005" y="22649"/>
                  </a:lnTo>
                  <a:cubicBezTo>
                    <a:pt x="1438457" y="8656"/>
                    <a:pt x="1422504" y="0"/>
                    <a:pt x="140488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225" name="자유형: 도형 224">
              <a:extLst>
                <a:ext uri="{FF2B5EF4-FFF2-40B4-BE49-F238E27FC236}">
                  <a16:creationId xmlns:a16="http://schemas.microsoft.com/office/drawing/2014/main" id="{14E736B7-26EC-4B0B-9F4A-1FA34AB10E2F}"/>
                </a:ext>
              </a:extLst>
            </p:cNvPr>
            <p:cNvSpPr/>
            <p:nvPr/>
          </p:nvSpPr>
          <p:spPr>
            <a:xfrm>
              <a:off x="9318648" y="3424490"/>
              <a:ext cx="1738952" cy="464583"/>
            </a:xfrm>
            <a:custGeom>
              <a:avLst/>
              <a:gdLst>
                <a:gd name="connsiteX0" fmla="*/ 1364856 w 1466941"/>
                <a:gd name="connsiteY0" fmla="*/ 68150 h 391912"/>
                <a:gd name="connsiteX1" fmla="*/ 1364856 w 1466941"/>
                <a:gd name="connsiteY1" fmla="*/ 323896 h 391912"/>
                <a:gd name="connsiteX2" fmla="*/ 174208 w 1466941"/>
                <a:gd name="connsiteY2" fmla="*/ 323896 h 391912"/>
                <a:gd name="connsiteX3" fmla="*/ 174208 w 1466941"/>
                <a:gd name="connsiteY3" fmla="*/ 323750 h 391912"/>
                <a:gd name="connsiteX4" fmla="*/ 103272 w 1466941"/>
                <a:gd name="connsiteY4" fmla="*/ 323750 h 391912"/>
                <a:gd name="connsiteX5" fmla="*/ 75759 w 1466941"/>
                <a:gd name="connsiteY5" fmla="*/ 296237 h 391912"/>
                <a:gd name="connsiteX6" fmla="*/ 75759 w 1466941"/>
                <a:gd name="connsiteY6" fmla="*/ 95663 h 391912"/>
                <a:gd name="connsiteX7" fmla="*/ 103272 w 1466941"/>
                <a:gd name="connsiteY7" fmla="*/ 68150 h 391912"/>
                <a:gd name="connsiteX8" fmla="*/ 174208 w 1466941"/>
                <a:gd name="connsiteY8" fmla="*/ 68150 h 391912"/>
                <a:gd name="connsiteX9" fmla="*/ 442035 w 1466941"/>
                <a:gd name="connsiteY9" fmla="*/ 68150 h 391912"/>
                <a:gd name="connsiteX10" fmla="*/ 1404882 w 1466941"/>
                <a:gd name="connsiteY10" fmla="*/ 0 h 391912"/>
                <a:gd name="connsiteX11" fmla="*/ 63813 w 1466941"/>
                <a:gd name="connsiteY11" fmla="*/ 0 h 391912"/>
                <a:gd name="connsiteX12" fmla="*/ 0 w 1466941"/>
                <a:gd name="connsiteY12" fmla="*/ 77328 h 391912"/>
                <a:gd name="connsiteX13" fmla="*/ 0 w 1466941"/>
                <a:gd name="connsiteY13" fmla="*/ 314584 h 391912"/>
                <a:gd name="connsiteX14" fmla="*/ 63813 w 1466941"/>
                <a:gd name="connsiteY14" fmla="*/ 391912 h 391912"/>
                <a:gd name="connsiteX15" fmla="*/ 1404882 w 1466941"/>
                <a:gd name="connsiteY15" fmla="*/ 391912 h 391912"/>
                <a:gd name="connsiteX16" fmla="*/ 1450005 w 1466941"/>
                <a:gd name="connsiteY16" fmla="*/ 369263 h 391912"/>
                <a:gd name="connsiteX17" fmla="*/ 1466940 w 1466941"/>
                <a:gd name="connsiteY17" fmla="*/ 319718 h 391912"/>
                <a:gd name="connsiteX18" fmla="*/ 1385452 w 1466941"/>
                <a:gd name="connsiteY18" fmla="*/ 319718 h 391912"/>
                <a:gd name="connsiteX19" fmla="*/ 1364140 w 1466941"/>
                <a:gd name="connsiteY19" fmla="*/ 264245 h 391912"/>
                <a:gd name="connsiteX20" fmla="*/ 1363441 w 1466941"/>
                <a:gd name="connsiteY20" fmla="*/ 127726 h 391912"/>
                <a:gd name="connsiteX21" fmla="*/ 1383686 w 1466941"/>
                <a:gd name="connsiteY21" fmla="*/ 72196 h 391912"/>
                <a:gd name="connsiteX22" fmla="*/ 1466941 w 1466941"/>
                <a:gd name="connsiteY22" fmla="*/ 72196 h 391912"/>
                <a:gd name="connsiteX23" fmla="*/ 1450005 w 1466941"/>
                <a:gd name="connsiteY23" fmla="*/ 22649 h 391912"/>
                <a:gd name="connsiteX24" fmla="*/ 1404882 w 1466941"/>
                <a:gd name="connsiteY24" fmla="*/ 0 h 39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6941" h="391912">
                  <a:moveTo>
                    <a:pt x="1364856" y="68150"/>
                  </a:moveTo>
                  <a:cubicBezTo>
                    <a:pt x="1319792" y="165616"/>
                    <a:pt x="1322044" y="235593"/>
                    <a:pt x="1364856" y="323896"/>
                  </a:cubicBezTo>
                  <a:lnTo>
                    <a:pt x="174208" y="323896"/>
                  </a:lnTo>
                  <a:lnTo>
                    <a:pt x="174208" y="323750"/>
                  </a:lnTo>
                  <a:lnTo>
                    <a:pt x="103272" y="323750"/>
                  </a:lnTo>
                  <a:cubicBezTo>
                    <a:pt x="88077" y="323750"/>
                    <a:pt x="75759" y="311432"/>
                    <a:pt x="75759" y="296237"/>
                  </a:cubicBezTo>
                  <a:lnTo>
                    <a:pt x="75759" y="95663"/>
                  </a:lnTo>
                  <a:cubicBezTo>
                    <a:pt x="75759" y="80468"/>
                    <a:pt x="88077" y="68150"/>
                    <a:pt x="103272" y="68150"/>
                  </a:cubicBezTo>
                  <a:lnTo>
                    <a:pt x="174208" y="68150"/>
                  </a:lnTo>
                  <a:lnTo>
                    <a:pt x="442035" y="68150"/>
                  </a:lnTo>
                  <a:close/>
                  <a:moveTo>
                    <a:pt x="1404882" y="0"/>
                  </a:moveTo>
                  <a:lnTo>
                    <a:pt x="63813" y="0"/>
                  </a:lnTo>
                  <a:cubicBezTo>
                    <a:pt x="28570" y="0"/>
                    <a:pt x="0" y="34621"/>
                    <a:pt x="0" y="77328"/>
                  </a:cubicBezTo>
                  <a:lnTo>
                    <a:pt x="0" y="314584"/>
                  </a:lnTo>
                  <a:cubicBezTo>
                    <a:pt x="0" y="357291"/>
                    <a:pt x="28570" y="391912"/>
                    <a:pt x="63813" y="391912"/>
                  </a:cubicBezTo>
                  <a:lnTo>
                    <a:pt x="1404882" y="391912"/>
                  </a:lnTo>
                  <a:cubicBezTo>
                    <a:pt x="1422504" y="391912"/>
                    <a:pt x="1438457" y="383257"/>
                    <a:pt x="1450005" y="369263"/>
                  </a:cubicBezTo>
                  <a:lnTo>
                    <a:pt x="1466940" y="319718"/>
                  </a:lnTo>
                  <a:lnTo>
                    <a:pt x="1385452" y="319718"/>
                  </a:lnTo>
                  <a:lnTo>
                    <a:pt x="1364140" y="264245"/>
                  </a:lnTo>
                  <a:cubicBezTo>
                    <a:pt x="1351928" y="218950"/>
                    <a:pt x="1351384" y="175552"/>
                    <a:pt x="1363441" y="127726"/>
                  </a:cubicBezTo>
                  <a:lnTo>
                    <a:pt x="1383686" y="72196"/>
                  </a:lnTo>
                  <a:lnTo>
                    <a:pt x="1466941" y="72196"/>
                  </a:lnTo>
                  <a:lnTo>
                    <a:pt x="1450005" y="22649"/>
                  </a:lnTo>
                  <a:cubicBezTo>
                    <a:pt x="1438457" y="8656"/>
                    <a:pt x="1422504" y="0"/>
                    <a:pt x="140488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Tree>
    <p:extLst>
      <p:ext uri="{BB962C8B-B14F-4D97-AF65-F5344CB8AC3E}">
        <p14:creationId xmlns:p14="http://schemas.microsoft.com/office/powerpoint/2010/main" val="159771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MD" sz="4400" dirty="0"/>
              <a:t>Vă mulțumesc!</a:t>
            </a:r>
            <a:endParaRPr lang="en-GB" sz="4400" dirty="0"/>
          </a:p>
        </p:txBody>
      </p:sp>
      <p:pic>
        <p:nvPicPr>
          <p:cNvPr id="4" name="Google Shape;210;p26"/>
          <p:cNvPicPr preferRelativeResize="0"/>
          <p:nvPr/>
        </p:nvPicPr>
        <p:blipFill>
          <a:blip r:embed="rId2">
            <a:alphaModFix/>
          </a:blip>
          <a:stretch>
            <a:fillRect/>
          </a:stretch>
        </p:blipFill>
        <p:spPr>
          <a:xfrm>
            <a:off x="3408218" y="1468582"/>
            <a:ext cx="6399956" cy="4847912"/>
          </a:xfrm>
          <a:prstGeom prst="rect">
            <a:avLst/>
          </a:prstGeom>
          <a:noFill/>
          <a:ln>
            <a:noFill/>
          </a:ln>
        </p:spPr>
      </p:pic>
    </p:spTree>
    <p:extLst>
      <p:ext uri="{BB962C8B-B14F-4D97-AF65-F5344CB8AC3E}">
        <p14:creationId xmlns:p14="http://schemas.microsoft.com/office/powerpoint/2010/main" val="3449746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1" y="4461164"/>
            <a:ext cx="8728364" cy="1371600"/>
          </a:xfrm>
        </p:spPr>
        <p:txBody>
          <a:bodyPr>
            <a:normAutofit fontScale="90000"/>
          </a:bodyPr>
          <a:lstStyle/>
          <a:p>
            <a:pPr algn="r"/>
            <a:r>
              <a:rPr lang="ro-MD" sz="3200" dirty="0"/>
              <a:t>   </a:t>
            </a:r>
            <a:br>
              <a:rPr lang="ro-MD" sz="3200" dirty="0"/>
            </a:br>
            <a:br>
              <a:rPr lang="ro-MD" sz="3200" dirty="0"/>
            </a:br>
            <a:br>
              <a:rPr lang="ro-MD" sz="3200" dirty="0"/>
            </a:br>
            <a:br>
              <a:rPr lang="ro-MD" sz="3200" dirty="0"/>
            </a:br>
            <a:br>
              <a:rPr lang="ro-MD" sz="3200"/>
            </a:br>
            <a:r>
              <a:rPr lang="ro-MD" sz="3200" i="1">
                <a:latin typeface="Palatino Linotype" panose="02040502050505030304" pitchFamily="18" charset="0"/>
              </a:rPr>
              <a:t>„</a:t>
            </a:r>
            <a:r>
              <a:rPr lang="en-GB" sz="3200" b="1" i="1">
                <a:latin typeface="Palatino Linotype" panose="02040502050505030304" pitchFamily="18" charset="0"/>
              </a:rPr>
              <a:t>Nu există încredere mai sacră decât cea pe care lumea o acordă copiilor. Nu există responsabilitate mai importantă decât cea de a ne asigura că drepturile le sunt respectate, bunăstarea le este protejată, vieţile le sunt ferite de teamă şi lipsuri şi că pot creşte în pace.</a:t>
            </a:r>
            <a:r>
              <a:rPr lang="ro-MD" sz="3200" b="1" i="1">
                <a:latin typeface="Palatino Linotype" panose="02040502050505030304" pitchFamily="18" charset="0"/>
              </a:rPr>
              <a:t>”</a:t>
            </a:r>
            <a:r>
              <a:rPr lang="en-GB" sz="3200" b="1" i="1">
                <a:latin typeface="Palatino Linotype" panose="02040502050505030304" pitchFamily="18" charset="0"/>
              </a:rPr>
              <a:t> </a:t>
            </a:r>
            <a:br>
              <a:rPr lang="ro-MD" sz="3200" b="1">
                <a:latin typeface="Arial Rounded MT Bold" panose="020F0704030504030204" pitchFamily="34" charset="0"/>
              </a:rPr>
            </a:br>
            <a:br>
              <a:rPr lang="ro-MD" sz="3200" b="1">
                <a:latin typeface="Arial Rounded MT Bold" panose="020F0704030504030204" pitchFamily="34" charset="0"/>
              </a:rPr>
            </a:br>
            <a:r>
              <a:rPr lang="en-GB" sz="3200" b="1">
                <a:latin typeface="Palatino Linotype" panose="02040502050505030304" pitchFamily="18" charset="0"/>
              </a:rPr>
              <a:t>Kofi Annan,</a:t>
            </a:r>
            <a:br>
              <a:rPr lang="ro-MD" sz="3200" b="1">
                <a:latin typeface="Palatino Linotype" panose="02040502050505030304" pitchFamily="18" charset="0"/>
              </a:rPr>
            </a:br>
            <a:r>
              <a:rPr lang="en-GB" sz="3200" b="1">
                <a:latin typeface="Palatino Linotype" panose="02040502050505030304" pitchFamily="18" charset="0"/>
              </a:rPr>
              <a:t> fost Secretar general al ONU</a:t>
            </a:r>
            <a:br>
              <a:rPr lang="ro-MD" sz="3200" i="1" dirty="0">
                <a:latin typeface="Palatino Linotype" panose="02040502050505030304" pitchFamily="18" charset="0"/>
              </a:rPr>
            </a:br>
            <a:br>
              <a:rPr lang="ro-MD" sz="3200" i="1" dirty="0">
                <a:latin typeface="Palatino Linotype" panose="02040502050505030304" pitchFamily="18" charset="0"/>
              </a:rPr>
            </a:br>
            <a:r>
              <a:rPr lang="ro-MD" sz="3200" i="1" dirty="0">
                <a:latin typeface="Palatino Linotype" panose="02040502050505030304" pitchFamily="18" charset="0"/>
              </a:rPr>
              <a:t> </a:t>
            </a:r>
            <a:endParaRPr lang="en-GB" sz="3200" b="1" dirty="0">
              <a:latin typeface="Palatino Linotype" panose="02040502050505030304" pitchFamily="18" charset="0"/>
            </a:endParaRPr>
          </a:p>
        </p:txBody>
      </p:sp>
      <p:pic>
        <p:nvPicPr>
          <p:cNvPr id="3"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8046B5AD-4EE7-C552-9E2F-AC3AF75390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4256" y="318499"/>
            <a:ext cx="946150" cy="984250"/>
          </a:xfrm>
          <a:prstGeom prst="rect">
            <a:avLst/>
          </a:prstGeom>
          <a:noFill/>
          <a:ln>
            <a:noFill/>
          </a:ln>
        </p:spPr>
      </p:pic>
    </p:spTree>
    <p:extLst>
      <p:ext uri="{BB962C8B-B14F-4D97-AF65-F5344CB8AC3E}">
        <p14:creationId xmlns:p14="http://schemas.microsoft.com/office/powerpoint/2010/main" val="134100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CAAE-1F03-5FF5-483A-2D1A31752765}"/>
              </a:ext>
            </a:extLst>
          </p:cNvPr>
          <p:cNvSpPr>
            <a:spLocks noGrp="1"/>
          </p:cNvSpPr>
          <p:nvPr>
            <p:ph type="title"/>
          </p:nvPr>
        </p:nvSpPr>
        <p:spPr>
          <a:xfrm>
            <a:off x="2052320" y="609600"/>
            <a:ext cx="7221682" cy="623455"/>
          </a:xfrm>
        </p:spPr>
        <p:txBody>
          <a:bodyPr>
            <a:normAutofit fontScale="90000"/>
          </a:bodyPr>
          <a:lstStyle/>
          <a:p>
            <a:r>
              <a:rPr lang="en-GB" b="1" dirty="0" err="1"/>
              <a:t>Ordinea</a:t>
            </a:r>
            <a:r>
              <a:rPr lang="en-GB" b="1" dirty="0"/>
              <a:t> de </a:t>
            </a:r>
            <a:r>
              <a:rPr lang="en-GB" b="1" dirty="0" err="1"/>
              <a:t>zi</a:t>
            </a:r>
            <a:r>
              <a:rPr lang="ro-RO" dirty="0">
                <a:latin typeface="Arial Black" panose="020B0A04020102020204" pitchFamily="34" charset="0"/>
              </a:rPr>
              <a:t>:</a:t>
            </a:r>
            <a:endParaRPr lang="ru-RU"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AA209C8-1FEE-A27A-AF4F-C6403B9FCD98}"/>
              </a:ext>
            </a:extLst>
          </p:cNvPr>
          <p:cNvSpPr>
            <a:spLocks noGrp="1"/>
          </p:cNvSpPr>
          <p:nvPr>
            <p:ph idx="1"/>
          </p:nvPr>
        </p:nvSpPr>
        <p:spPr>
          <a:xfrm>
            <a:off x="677333" y="1478625"/>
            <a:ext cx="10336563" cy="5129993"/>
          </a:xfrm>
        </p:spPr>
        <p:txBody>
          <a:bodyPr>
            <a:normAutofit/>
          </a:bodyPr>
          <a:lstStyle/>
          <a:p>
            <a:pPr lvl="0" fontAlgn="base"/>
            <a:r>
              <a:rPr lang="ro-RO" b="1" dirty="0">
                <a:latin typeface="Arial" panose="020B0604020202020204" pitchFamily="34" charset="0"/>
                <a:cs typeface="Arial" panose="020B0604020202020204" pitchFamily="34" charset="0"/>
              </a:rPr>
              <a:t>Prezentarea Planului-cadru de învățământ și organizarea procesului instructiv-educativ </a:t>
            </a:r>
            <a:r>
              <a:rPr lang="ro-MD" b="1" dirty="0">
                <a:latin typeface="Arial" panose="020B0604020202020204" pitchFamily="34" charset="0"/>
                <a:cs typeface="Arial" panose="020B0604020202020204" pitchFamily="34" charset="0"/>
              </a:rPr>
              <a:t>în anul de studii 202</a:t>
            </a:r>
            <a:r>
              <a:rPr lang="en-US" b="1" dirty="0">
                <a:latin typeface="Arial" panose="020B0604020202020204" pitchFamily="34" charset="0"/>
                <a:cs typeface="Arial" panose="020B0604020202020204" pitchFamily="34" charset="0"/>
              </a:rPr>
              <a:t>4</a:t>
            </a:r>
            <a:r>
              <a:rPr lang="ro-MD" b="1" dirty="0">
                <a:latin typeface="Arial" panose="020B0604020202020204" pitchFamily="34" charset="0"/>
                <a:cs typeface="Arial" panose="020B0604020202020204" pitchFamily="34" charset="0"/>
              </a:rPr>
              <a:t>-202</a:t>
            </a:r>
            <a:r>
              <a:rPr lang="en-US" b="1" dirty="0">
                <a:latin typeface="Arial" panose="020B0604020202020204" pitchFamily="34" charset="0"/>
                <a:cs typeface="Arial" panose="020B0604020202020204" pitchFamily="34" charset="0"/>
              </a:rPr>
              <a:t>5</a:t>
            </a:r>
            <a:r>
              <a:rPr lang="ro-MD" b="1" dirty="0">
                <a:latin typeface="Arial" panose="020B0604020202020204" pitchFamily="34" charset="0"/>
                <a:cs typeface="Arial" panose="020B0604020202020204" pitchFamily="34" charset="0"/>
              </a:rPr>
              <a:t>;</a:t>
            </a:r>
            <a:endParaRPr lang="en-GB" b="1" dirty="0">
              <a:latin typeface="Arial" panose="020B0604020202020204" pitchFamily="34" charset="0"/>
              <a:cs typeface="Arial" panose="020B0604020202020204" pitchFamily="34" charset="0"/>
            </a:endParaRPr>
          </a:p>
          <a:p>
            <a:pPr lvl="0" fontAlgn="base"/>
            <a:r>
              <a:rPr lang="ro-RO" b="1" dirty="0">
                <a:latin typeface="Arial" panose="020B0604020202020204" pitchFamily="34" charset="0"/>
                <a:cs typeface="Arial" panose="020B0604020202020204" pitchFamily="34" charset="0"/>
              </a:rPr>
              <a:t>Semnarea actelor normative cu privire la protecția datelor cu caracter personal;</a:t>
            </a:r>
            <a:endParaRPr lang="en-GB" b="1" dirty="0">
              <a:latin typeface="Arial" panose="020B0604020202020204" pitchFamily="34" charset="0"/>
              <a:cs typeface="Arial" panose="020B0604020202020204" pitchFamily="34" charset="0"/>
            </a:endParaRPr>
          </a:p>
          <a:p>
            <a:pPr lvl="0" fontAlgn="base"/>
            <a:r>
              <a:rPr lang="ro-RO" b="1" dirty="0">
                <a:latin typeface="Arial" panose="020B0604020202020204" pitchFamily="34" charset="0"/>
                <a:cs typeface="Arial" panose="020B0604020202020204" pitchFamily="34" charset="0"/>
              </a:rPr>
              <a:t>Semnarea declarației pe propria răspundere cu privire la prevederile Regulamentului  de organizare și funcționare a </a:t>
            </a:r>
            <a:r>
              <a:rPr lang="ro-RO" b="1" i="1" dirty="0">
                <a:latin typeface="Arial" panose="020B0604020202020204" pitchFamily="34" charset="0"/>
                <a:cs typeface="Arial" panose="020B0604020202020204" pitchFamily="34" charset="0"/>
              </a:rPr>
              <a:t>IPL „DA VINCI”, decizia Consiliului de Administrație cu privire la asigurarea securității și siguranței elevilor;</a:t>
            </a:r>
            <a:endParaRPr lang="en-GB" b="1" dirty="0">
              <a:latin typeface="Arial" panose="020B0604020202020204" pitchFamily="34" charset="0"/>
              <a:cs typeface="Arial" panose="020B0604020202020204" pitchFamily="34" charset="0"/>
            </a:endParaRPr>
          </a:p>
          <a:p>
            <a:pPr lvl="0" fontAlgn="base"/>
            <a:r>
              <a:rPr lang="ro-RO" b="1" dirty="0">
                <a:latin typeface="Arial" panose="020B0604020202020204" pitchFamily="34" charset="0"/>
                <a:cs typeface="Arial" panose="020B0604020202020204" pitchFamily="34" charset="0"/>
              </a:rPr>
              <a:t>Completarea cererilor pentru solicitarea orei opționale și activităților extracurriculare pentru anul de studii 2024-2025;</a:t>
            </a:r>
            <a:endParaRPr lang="en-GB" b="1" dirty="0">
              <a:latin typeface="Arial" panose="020B0604020202020204" pitchFamily="34" charset="0"/>
              <a:cs typeface="Arial" panose="020B0604020202020204" pitchFamily="34" charset="0"/>
            </a:endParaRPr>
          </a:p>
          <a:p>
            <a:pPr lvl="0" fontAlgn="base"/>
            <a:r>
              <a:rPr lang="ro-RO" b="1" dirty="0">
                <a:latin typeface="Arial" panose="020B0604020202020204" pitchFamily="34" charset="0"/>
                <a:cs typeface="Arial" panose="020B0604020202020204" pitchFamily="34" charset="0"/>
              </a:rPr>
              <a:t>Prezentarea listei de rechizite școlare necesare elevului, a setului de manuale și auxiliare care se vor utiliza spre realizarea curriculumului național pentru anul de studii 2024-2025;</a:t>
            </a:r>
            <a:endParaRPr lang="en-GB" b="1" dirty="0">
              <a:latin typeface="Arial" panose="020B0604020202020204" pitchFamily="34" charset="0"/>
              <a:cs typeface="Arial" panose="020B0604020202020204" pitchFamily="34" charset="0"/>
            </a:endParaRPr>
          </a:p>
          <a:p>
            <a:pPr lvl="0" fontAlgn="base"/>
            <a:r>
              <a:rPr lang="ro-RO" b="1" dirty="0">
                <a:latin typeface="Arial" panose="020B0604020202020204" pitchFamily="34" charset="0"/>
                <a:cs typeface="Arial" panose="020B0604020202020204" pitchFamily="34" charset="0"/>
              </a:rPr>
              <a:t>Alegerea comitetului părintesc al clasei și delegarea, înaintarea unui membru în componența Comitetului de părinți a liceului;</a:t>
            </a:r>
            <a:endParaRPr lang="en-GB" b="1" dirty="0">
              <a:latin typeface="Arial" panose="020B0604020202020204" pitchFamily="34" charset="0"/>
              <a:cs typeface="Arial" panose="020B0604020202020204" pitchFamily="34" charset="0"/>
            </a:endParaRPr>
          </a:p>
          <a:p>
            <a:pPr lvl="0" fontAlgn="base"/>
            <a:r>
              <a:rPr lang="en-GB" b="1" dirty="0">
                <a:latin typeface="Arial" panose="020B0604020202020204" pitchFamily="34" charset="0"/>
                <a:cs typeface="Arial" panose="020B0604020202020204" pitchFamily="34" charset="0"/>
              </a:rPr>
              <a:t>Diverse</a:t>
            </a:r>
          </a:p>
          <a:p>
            <a:pPr marL="0" indent="0" algn="just">
              <a:buNone/>
            </a:pPr>
            <a:endParaRPr lang="ru-RU" sz="3200" dirty="0">
              <a:solidFill>
                <a:schemeClr val="tx1"/>
              </a:solidFill>
              <a:latin typeface="Arial" panose="020B0604020202020204" pitchFamily="34" charset="0"/>
              <a:cs typeface="Arial" panose="020B0604020202020204" pitchFamily="34" charset="0"/>
            </a:endParaRPr>
          </a:p>
        </p:txBody>
      </p:sp>
      <p:pic>
        <p:nvPicPr>
          <p:cNvPr id="4" name="Google Shape;168;p1"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BE0ED21D-76D4-6230-A297-E83175A993DC}"/>
              </a:ext>
            </a:extLst>
          </p:cNvPr>
          <p:cNvPicPr preferRelativeResize="0"/>
          <p:nvPr/>
        </p:nvPicPr>
        <p:blipFill rotWithShape="1">
          <a:blip r:embed="rId2">
            <a:alphaModFix/>
          </a:blip>
          <a:srcRect/>
          <a:stretch/>
        </p:blipFill>
        <p:spPr>
          <a:xfrm>
            <a:off x="161787" y="154650"/>
            <a:ext cx="1365600" cy="1323975"/>
          </a:xfrm>
          <a:prstGeom prst="rect">
            <a:avLst/>
          </a:prstGeom>
          <a:noFill/>
          <a:ln>
            <a:noFill/>
          </a:ln>
        </p:spPr>
      </p:pic>
    </p:spTree>
    <p:extLst>
      <p:ext uri="{BB962C8B-B14F-4D97-AF65-F5344CB8AC3E}">
        <p14:creationId xmlns:p14="http://schemas.microsoft.com/office/powerpoint/2010/main" val="213010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FB72-E90E-1669-ACBA-B0812E3D8F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CAC654-3E3F-04BC-B4A9-C7C2AC681FA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38A45A6-3D75-38B7-E2B9-681D1E293919}"/>
              </a:ext>
            </a:extLst>
          </p:cNvPr>
          <p:cNvPicPr>
            <a:picLocks noChangeAspect="1"/>
          </p:cNvPicPr>
          <p:nvPr/>
        </p:nvPicPr>
        <p:blipFill>
          <a:blip r:embed="rId2"/>
          <a:stretch>
            <a:fillRect/>
          </a:stretch>
        </p:blipFill>
        <p:spPr>
          <a:xfrm>
            <a:off x="174660" y="128127"/>
            <a:ext cx="9914561" cy="6601746"/>
          </a:xfrm>
          <a:prstGeom prst="rect">
            <a:avLst/>
          </a:prstGeom>
        </p:spPr>
      </p:pic>
    </p:spTree>
    <p:extLst>
      <p:ext uri="{BB962C8B-B14F-4D97-AF65-F5344CB8AC3E}">
        <p14:creationId xmlns:p14="http://schemas.microsoft.com/office/powerpoint/2010/main" val="183835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00BE-145A-C848-F2A9-D6D92360D43D}"/>
              </a:ext>
            </a:extLst>
          </p:cNvPr>
          <p:cNvSpPr>
            <a:spLocks noGrp="1"/>
          </p:cNvSpPr>
          <p:nvPr>
            <p:ph type="title"/>
          </p:nvPr>
        </p:nvSpPr>
        <p:spPr>
          <a:xfrm>
            <a:off x="288757" y="365125"/>
            <a:ext cx="11559941" cy="1325563"/>
          </a:xfrm>
        </p:spPr>
        <p:txBody>
          <a:bodyPr>
            <a:normAutofit/>
          </a:bodyPr>
          <a:lstStyle/>
          <a:p>
            <a:pPr algn="ctr"/>
            <a:r>
              <a:rPr lang="en-US" sz="2800" i="1" dirty="0" err="1">
                <a:latin typeface="Times New Roman" panose="02020603050405020304" pitchFamily="18" charset="0"/>
                <a:cs typeface="Times New Roman" panose="02020603050405020304" pitchFamily="18" charset="0"/>
              </a:rPr>
              <a:t>Structura</a:t>
            </a:r>
            <a:r>
              <a:rPr lang="en-US" sz="2800" i="1" dirty="0">
                <a:latin typeface="Times New Roman" panose="02020603050405020304" pitchFamily="18" charset="0"/>
                <a:cs typeface="Times New Roman" panose="02020603050405020304" pitchFamily="18" charset="0"/>
              </a:rPr>
              <a:t> </a:t>
            </a:r>
            <a:r>
              <a:rPr lang="ro-RO" sz="2800" i="1" dirty="0">
                <a:latin typeface="Times New Roman" panose="02020603050405020304" pitchFamily="18" charset="0"/>
                <a:cs typeface="Times New Roman" panose="02020603050405020304" pitchFamily="18" charset="0"/>
              </a:rPr>
              <a:t>anului </a:t>
            </a:r>
            <a:r>
              <a:rPr lang="en-US" sz="2800" i="1" dirty="0">
                <a:latin typeface="Times New Roman" panose="02020603050405020304" pitchFamily="18" charset="0"/>
                <a:cs typeface="Times New Roman" panose="02020603050405020304" pitchFamily="18" charset="0"/>
              </a:rPr>
              <a:t>de </a:t>
            </a:r>
            <a:r>
              <a:rPr lang="en-US" sz="2800" i="1" dirty="0" err="1">
                <a:latin typeface="Times New Roman" panose="02020603050405020304" pitchFamily="18" charset="0"/>
                <a:cs typeface="Times New Roman" panose="02020603050405020304" pitchFamily="18" charset="0"/>
              </a:rPr>
              <a:t>studii</a:t>
            </a:r>
            <a:r>
              <a:rPr lang="en-US" sz="2800" i="1" dirty="0">
                <a:latin typeface="Times New Roman" panose="02020603050405020304" pitchFamily="18" charset="0"/>
                <a:cs typeface="Times New Roman" panose="02020603050405020304" pitchFamily="18" charset="0"/>
              </a:rPr>
              <a:t> </a:t>
            </a:r>
            <a:r>
              <a:rPr lang="ro-RO" sz="2800" i="1" dirty="0">
                <a:latin typeface="Times New Roman" panose="02020603050405020304" pitchFamily="18" charset="0"/>
                <a:cs typeface="Times New Roman" panose="02020603050405020304" pitchFamily="18" charset="0"/>
              </a:rPr>
              <a:t>2024-2025 în conformitate cu Planul-cadru pentru învățământul primar, gimnazial și liceal, anul de studii</a:t>
            </a:r>
            <a:endParaRPr lang="en-US" sz="28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6F1EC3-982E-A5DD-ED0D-F3CF64DF0C2A}"/>
              </a:ext>
            </a:extLst>
          </p:cNvPr>
          <p:cNvSpPr>
            <a:spLocks noGrp="1"/>
          </p:cNvSpPr>
          <p:nvPr>
            <p:ph idx="1"/>
          </p:nvPr>
        </p:nvSpPr>
        <p:spPr>
          <a:xfrm>
            <a:off x="288758" y="1438382"/>
            <a:ext cx="5731898" cy="3585681"/>
          </a:xfrm>
        </p:spPr>
        <p:style>
          <a:lnRef idx="1">
            <a:schemeClr val="accent5"/>
          </a:lnRef>
          <a:fillRef idx="2">
            <a:schemeClr val="accent5"/>
          </a:fillRef>
          <a:effectRef idx="1">
            <a:schemeClr val="accent5"/>
          </a:effectRef>
          <a:fontRef idx="minor">
            <a:schemeClr val="dk1"/>
          </a:fontRef>
        </p:style>
        <p:txBody>
          <a:bodyPr>
            <a:normAutofit/>
          </a:bodyPr>
          <a:lstStyle/>
          <a:p>
            <a:r>
              <a:rPr lang="ro-RO" sz="2400" b="1" dirty="0">
                <a:latin typeface="Times New Roman" panose="02020603050405020304" pitchFamily="18" charset="0"/>
                <a:cs typeface="Times New Roman" panose="02020603050405020304" pitchFamily="18" charset="0"/>
              </a:rPr>
              <a:t>Semestrul I</a:t>
            </a:r>
          </a:p>
          <a:p>
            <a:pPr marL="0" indent="0">
              <a:buNone/>
            </a:pPr>
            <a:r>
              <a:rPr lang="ro-RO" sz="2400" b="1" dirty="0">
                <a:latin typeface="Times New Roman" panose="02020603050405020304" pitchFamily="18" charset="0"/>
                <a:cs typeface="Times New Roman" panose="02020603050405020304" pitchFamily="18" charset="0"/>
              </a:rPr>
              <a:t> 01 septembrie - 24 decembrie 2024</a:t>
            </a:r>
          </a:p>
          <a:p>
            <a:r>
              <a:rPr lang="ro-RO" sz="2400" b="1" dirty="0">
                <a:latin typeface="Times New Roman" panose="02020603050405020304" pitchFamily="18" charset="0"/>
                <a:cs typeface="Times New Roman" panose="02020603050405020304" pitchFamily="18" charset="0"/>
              </a:rPr>
              <a:t>Semestrul II</a:t>
            </a:r>
          </a:p>
          <a:p>
            <a:pPr marL="0" indent="0">
              <a:buNone/>
            </a:pPr>
            <a:r>
              <a:rPr lang="ro-RO" sz="2400" b="1" dirty="0">
                <a:latin typeface="Times New Roman" panose="02020603050405020304" pitchFamily="18" charset="0"/>
                <a:cs typeface="Times New Roman" panose="02020603050405020304" pitchFamily="18" charset="0"/>
              </a:rPr>
              <a:t> 09 ianuarie - 31 mai 2025</a:t>
            </a:r>
          </a:p>
          <a:p>
            <a:r>
              <a:rPr lang="ro-RO" sz="2400" b="1" dirty="0">
                <a:latin typeface="Times New Roman" panose="02020603050405020304" pitchFamily="18" charset="0"/>
                <a:cs typeface="Times New Roman" panose="02020603050405020304" pitchFamily="18" charset="0"/>
              </a:rPr>
              <a:t>Pentru clasele absolvente a IX-a și a XII-a semestrul al II-lea se va încheia la 23 mai 2025</a:t>
            </a:r>
            <a:endParaRPr lang="en-US"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CE38E2E-7F65-7C11-B2DB-398991920150}"/>
              </a:ext>
            </a:extLst>
          </p:cNvPr>
          <p:cNvSpPr txBox="1"/>
          <p:nvPr/>
        </p:nvSpPr>
        <p:spPr>
          <a:xfrm>
            <a:off x="6441897" y="1825625"/>
            <a:ext cx="5548046"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anose="020B0604020202020204" pitchFamily="34" charset="0"/>
              <a:buChar char="•"/>
            </a:pPr>
            <a:r>
              <a:rPr lang="ro-RO" sz="2400" dirty="0">
                <a:latin typeface="Times New Roman" panose="02020603050405020304" pitchFamily="18" charset="0"/>
                <a:cs typeface="Times New Roman" panose="02020603050405020304" pitchFamily="18" charset="0"/>
              </a:rPr>
              <a:t>Vacanța de toamnă</a:t>
            </a:r>
          </a:p>
          <a:p>
            <a:r>
              <a:rPr lang="ro-RO" sz="2400" dirty="0">
                <a:latin typeface="Times New Roman" panose="02020603050405020304" pitchFamily="18" charset="0"/>
                <a:cs typeface="Times New Roman" panose="02020603050405020304" pitchFamily="18" charset="0"/>
              </a:rPr>
              <a:t>   28 octombrie– 3noiembrie 2024 </a:t>
            </a:r>
          </a:p>
          <a:p>
            <a:pPr marL="285750" indent="-285750">
              <a:buFont typeface="Arial" panose="020B0604020202020204" pitchFamily="34" charset="0"/>
              <a:buChar char="•"/>
            </a:pPr>
            <a:r>
              <a:rPr lang="ro-RO" sz="2400" dirty="0">
                <a:latin typeface="Times New Roman" panose="02020603050405020304" pitchFamily="18" charset="0"/>
                <a:cs typeface="Times New Roman" panose="02020603050405020304" pitchFamily="18" charset="0"/>
              </a:rPr>
              <a:t>Vacanța intersemestrială (de iarnă)</a:t>
            </a:r>
          </a:p>
          <a:p>
            <a:r>
              <a:rPr lang="ro-RO" sz="2400" dirty="0">
                <a:latin typeface="Times New Roman" panose="02020603050405020304" pitchFamily="18" charset="0"/>
                <a:cs typeface="Times New Roman" panose="02020603050405020304" pitchFamily="18" charset="0"/>
              </a:rPr>
              <a:t>  25 decembrie 2024 – 8 ianuarie 2025 </a:t>
            </a:r>
          </a:p>
          <a:p>
            <a:pPr marL="285750" indent="-285750">
              <a:buFont typeface="Arial" panose="020B0604020202020204" pitchFamily="34" charset="0"/>
              <a:buChar char="•"/>
            </a:pPr>
            <a:r>
              <a:rPr lang="ro-RO" sz="2400" dirty="0">
                <a:latin typeface="Times New Roman" panose="02020603050405020304" pitchFamily="18" charset="0"/>
                <a:cs typeface="Times New Roman" panose="02020603050405020304" pitchFamily="18" charset="0"/>
              </a:rPr>
              <a:t>Vacanța de primăvară</a:t>
            </a:r>
          </a:p>
          <a:p>
            <a:r>
              <a:rPr lang="ro-RO" sz="2400" dirty="0">
                <a:latin typeface="Times New Roman" panose="02020603050405020304" pitchFamily="18" charset="0"/>
                <a:cs typeface="Times New Roman" panose="02020603050405020304" pitchFamily="18" charset="0"/>
              </a:rPr>
              <a:t>  3 - 9 martie 2025</a:t>
            </a:r>
          </a:p>
          <a:p>
            <a:pPr marL="285750" indent="-285750">
              <a:buFont typeface="Arial" panose="020B0604020202020204" pitchFamily="34" charset="0"/>
              <a:buChar char="•"/>
            </a:pPr>
            <a:r>
              <a:rPr lang="ro-RO" sz="2400" dirty="0">
                <a:latin typeface="Times New Roman" panose="02020603050405020304" pitchFamily="18" charset="0"/>
                <a:cs typeface="Times New Roman" panose="02020603050405020304" pitchFamily="18" charset="0"/>
              </a:rPr>
              <a:t>Vacanța de Paști</a:t>
            </a:r>
          </a:p>
          <a:p>
            <a:r>
              <a:rPr lang="ro-RO" sz="2400" dirty="0">
                <a:latin typeface="Times New Roman" panose="02020603050405020304" pitchFamily="18" charset="0"/>
                <a:cs typeface="Times New Roman" panose="02020603050405020304" pitchFamily="18" charset="0"/>
              </a:rPr>
              <a:t>  19 – 28 aprilie 2025</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5168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7148316" y="339509"/>
            <a:ext cx="2293636" cy="724247"/>
          </a:xfrm>
        </p:spPr>
        <p:txBody>
          <a:bodyPr>
            <a:noAutofit/>
          </a:bodyPr>
          <a:lstStyle/>
          <a:p>
            <a:r>
              <a:rPr lang="ro" sz="2400" b="1" dirty="0"/>
              <a:t>Planul-cadru</a:t>
            </a:r>
            <a:br>
              <a:rPr lang="ro" sz="2400" b="1" dirty="0"/>
            </a:br>
            <a:r>
              <a:rPr lang="ro" sz="2400" b="1" dirty="0"/>
              <a:t>Profesori</a:t>
            </a:r>
            <a:endParaRPr lang="en-US" sz="2400" dirty="0"/>
          </a:p>
        </p:txBody>
      </p:sp>
      <p:grpSp>
        <p:nvGrpSpPr>
          <p:cNvPr id="3" name="그룹 2">
            <a:extLst>
              <a:ext uri="{FF2B5EF4-FFF2-40B4-BE49-F238E27FC236}">
                <a16:creationId xmlns:a16="http://schemas.microsoft.com/office/drawing/2014/main" id="{9E6C07A8-64A6-4EC5-AC74-7F793C24D828}"/>
              </a:ext>
            </a:extLst>
          </p:cNvPr>
          <p:cNvGrpSpPr/>
          <p:nvPr/>
        </p:nvGrpSpPr>
        <p:grpSpPr>
          <a:xfrm>
            <a:off x="8248315" y="2353378"/>
            <a:ext cx="3466852" cy="4623160"/>
            <a:chOff x="4208236" y="1329133"/>
            <a:chExt cx="3928040" cy="5189358"/>
          </a:xfrm>
        </p:grpSpPr>
        <p:grpSp>
          <p:nvGrpSpPr>
            <p:cNvPr id="4" name="Graphic 26">
              <a:extLst>
                <a:ext uri="{FF2B5EF4-FFF2-40B4-BE49-F238E27FC236}">
                  <a16:creationId xmlns:a16="http://schemas.microsoft.com/office/drawing/2014/main" id="{5999C9C9-27FC-4E9A-B528-46A9E3014148}"/>
                </a:ext>
              </a:extLst>
            </p:cNvPr>
            <p:cNvGrpSpPr/>
            <p:nvPr/>
          </p:nvGrpSpPr>
          <p:grpSpPr>
            <a:xfrm>
              <a:off x="4208236" y="3329891"/>
              <a:ext cx="3928040" cy="3188600"/>
              <a:chOff x="1909260" y="41261"/>
              <a:chExt cx="8368215" cy="6792927"/>
            </a:xfrm>
          </p:grpSpPr>
          <p:sp>
            <p:nvSpPr>
              <p:cNvPr id="6" name="Freeform: Shape 47">
                <a:extLst>
                  <a:ext uri="{FF2B5EF4-FFF2-40B4-BE49-F238E27FC236}">
                    <a16:creationId xmlns:a16="http://schemas.microsoft.com/office/drawing/2014/main" id="{C95790A6-55E1-4CFA-AA6C-7B7BCB880DB5}"/>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endParaRPr lang="en-US"/>
              </a:p>
            </p:txBody>
          </p:sp>
          <p:sp>
            <p:nvSpPr>
              <p:cNvPr id="7" name="Freeform: Shape 48">
                <a:extLst>
                  <a:ext uri="{FF2B5EF4-FFF2-40B4-BE49-F238E27FC236}">
                    <a16:creationId xmlns:a16="http://schemas.microsoft.com/office/drawing/2014/main" id="{4BE488CB-7F2C-4714-8D84-E289C75D8C34}"/>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8" name="Freeform: Shape 49">
                <a:extLst>
                  <a:ext uri="{FF2B5EF4-FFF2-40B4-BE49-F238E27FC236}">
                    <a16:creationId xmlns:a16="http://schemas.microsoft.com/office/drawing/2014/main" id="{DC5A2CAB-140D-42B5-B44C-C16D725D3CBF}"/>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endParaRPr lang="en-US"/>
              </a:p>
            </p:txBody>
          </p:sp>
          <p:sp>
            <p:nvSpPr>
              <p:cNvPr id="9" name="Freeform: Shape 50">
                <a:extLst>
                  <a:ext uri="{FF2B5EF4-FFF2-40B4-BE49-F238E27FC236}">
                    <a16:creationId xmlns:a16="http://schemas.microsoft.com/office/drawing/2014/main" id="{CFC524A4-AF85-46B5-BD05-C32E0AAF7603}"/>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endParaRPr lang="en-US"/>
              </a:p>
            </p:txBody>
          </p:sp>
          <p:sp>
            <p:nvSpPr>
              <p:cNvPr id="10" name="Freeform: Shape 51">
                <a:extLst>
                  <a:ext uri="{FF2B5EF4-FFF2-40B4-BE49-F238E27FC236}">
                    <a16:creationId xmlns:a16="http://schemas.microsoft.com/office/drawing/2014/main" id="{F7FEA517-6779-4CA7-90ED-93ED7D54C8B9}"/>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52">
                <a:extLst>
                  <a:ext uri="{FF2B5EF4-FFF2-40B4-BE49-F238E27FC236}">
                    <a16:creationId xmlns:a16="http://schemas.microsoft.com/office/drawing/2014/main" id="{C366964A-4E9C-4450-B8B3-B30F9512DC6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endParaRPr lang="en-US"/>
              </a:p>
            </p:txBody>
          </p:sp>
          <p:sp>
            <p:nvSpPr>
              <p:cNvPr id="12" name="Freeform: Shape 53">
                <a:extLst>
                  <a:ext uri="{FF2B5EF4-FFF2-40B4-BE49-F238E27FC236}">
                    <a16:creationId xmlns:a16="http://schemas.microsoft.com/office/drawing/2014/main" id="{A0098C7F-57EC-44F8-9D42-01437828C8E3}"/>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3" name="Freeform: Shape 54">
                <a:extLst>
                  <a:ext uri="{FF2B5EF4-FFF2-40B4-BE49-F238E27FC236}">
                    <a16:creationId xmlns:a16="http://schemas.microsoft.com/office/drawing/2014/main" id="{77FC925A-2A36-437E-BD72-7EC3E2557731}"/>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grpSp>
        <p:sp>
          <p:nvSpPr>
            <p:cNvPr id="5" name="Freeform: Shape 393">
              <a:extLst>
                <a:ext uri="{FF2B5EF4-FFF2-40B4-BE49-F238E27FC236}">
                  <a16:creationId xmlns:a16="http://schemas.microsoft.com/office/drawing/2014/main" id="{72EBF565-4F53-4024-80A0-7A0FE4A7260E}"/>
                </a:ext>
              </a:extLst>
            </p:cNvPr>
            <p:cNvSpPr/>
            <p:nvPr/>
          </p:nvSpPr>
          <p:spPr>
            <a:xfrm>
              <a:off x="5191297" y="1329133"/>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chemeClr val="accent2"/>
            </a:solidFill>
            <a:ln w="4539" cap="flat">
              <a:noFill/>
              <a:prstDash val="solid"/>
              <a:miter/>
            </a:ln>
          </p:spPr>
          <p:txBody>
            <a:bodyPr rtlCol="0" anchor="ctr"/>
            <a:lstStyle/>
            <a:p>
              <a:endParaRPr lang="en-US"/>
            </a:p>
          </p:txBody>
        </p:sp>
      </p:grpSp>
      <p:grpSp>
        <p:nvGrpSpPr>
          <p:cNvPr id="32" name="그룹 31">
            <a:extLst>
              <a:ext uri="{FF2B5EF4-FFF2-40B4-BE49-F238E27FC236}">
                <a16:creationId xmlns:a16="http://schemas.microsoft.com/office/drawing/2014/main" id="{02B64740-8A77-467A-B829-B006CD3C143D}"/>
              </a:ext>
            </a:extLst>
          </p:cNvPr>
          <p:cNvGrpSpPr/>
          <p:nvPr/>
        </p:nvGrpSpPr>
        <p:grpSpPr>
          <a:xfrm>
            <a:off x="7012183" y="1643274"/>
            <a:ext cx="5852160" cy="4474315"/>
            <a:chOff x="3731781" y="1551178"/>
            <a:chExt cx="4774337" cy="4623159"/>
          </a:xfrm>
        </p:grpSpPr>
        <p:grpSp>
          <p:nvGrpSpPr>
            <p:cNvPr id="33" name="그룹 9">
              <a:extLst>
                <a:ext uri="{FF2B5EF4-FFF2-40B4-BE49-F238E27FC236}">
                  <a16:creationId xmlns:a16="http://schemas.microsoft.com/office/drawing/2014/main" id="{D3EC1900-A2DC-498E-AA70-B518D26F4DA6}"/>
                </a:ext>
              </a:extLst>
            </p:cNvPr>
            <p:cNvGrpSpPr/>
            <p:nvPr/>
          </p:nvGrpSpPr>
          <p:grpSpPr>
            <a:xfrm flipH="1">
              <a:off x="3735931" y="1551178"/>
              <a:ext cx="4730069" cy="4623159"/>
              <a:chOff x="924229" y="1606109"/>
              <a:chExt cx="4730069" cy="4623159"/>
            </a:xfrm>
          </p:grpSpPr>
          <p:sp>
            <p:nvSpPr>
              <p:cNvPr id="39" name="Block Arc 23">
                <a:extLst>
                  <a:ext uri="{FF2B5EF4-FFF2-40B4-BE49-F238E27FC236}">
                    <a16:creationId xmlns:a16="http://schemas.microsoft.com/office/drawing/2014/main" id="{E8131357-B94E-4F7E-BD94-73DB1886871B}"/>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0" name="Oval 24">
                <a:extLst>
                  <a:ext uri="{FF2B5EF4-FFF2-40B4-BE49-F238E27FC236}">
                    <a16:creationId xmlns:a16="http://schemas.microsoft.com/office/drawing/2014/main" id="{A06C89B0-6233-4D25-B7A0-4B55CF1A7E9C}"/>
                  </a:ext>
                </a:extLst>
              </p:cNvPr>
              <p:cNvSpPr/>
              <p:nvPr/>
            </p:nvSpPr>
            <p:spPr>
              <a:xfrm rot="1800000">
                <a:off x="4658334" y="2195820"/>
                <a:ext cx="324000" cy="288032"/>
              </a:xfrm>
              <a:prstGeom prst="hexagon">
                <a:avLst>
                  <a:gd name="adj" fmla="val 2920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Oval 25">
                <a:extLst>
                  <a:ext uri="{FF2B5EF4-FFF2-40B4-BE49-F238E27FC236}">
                    <a16:creationId xmlns:a16="http://schemas.microsoft.com/office/drawing/2014/main" id="{831323D2-81C4-4716-8F48-A88855EEA8AD}"/>
                  </a:ext>
                </a:extLst>
              </p:cNvPr>
              <p:cNvSpPr/>
              <p:nvPr/>
            </p:nvSpPr>
            <p:spPr>
              <a:xfrm rot="1800000">
                <a:off x="5330298" y="3771897"/>
                <a:ext cx="324000" cy="288032"/>
              </a:xfrm>
              <a:prstGeom prst="hexagon">
                <a:avLst>
                  <a:gd name="adj" fmla="val 30022"/>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2" name="Oval 26">
                <a:extLst>
                  <a:ext uri="{FF2B5EF4-FFF2-40B4-BE49-F238E27FC236}">
                    <a16:creationId xmlns:a16="http://schemas.microsoft.com/office/drawing/2014/main" id="{9EDF6DD8-0B07-4334-A314-56A51257665A}"/>
                  </a:ext>
                </a:extLst>
              </p:cNvPr>
              <p:cNvSpPr/>
              <p:nvPr/>
            </p:nvSpPr>
            <p:spPr>
              <a:xfrm rot="1800000">
                <a:off x="4658336" y="5453086"/>
                <a:ext cx="324000" cy="288032"/>
              </a:xfrm>
              <a:prstGeom prst="hexagon">
                <a:avLst>
                  <a:gd name="adj" fmla="val 2873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4" name="그룹 9">
              <a:extLst>
                <a:ext uri="{FF2B5EF4-FFF2-40B4-BE49-F238E27FC236}">
                  <a16:creationId xmlns:a16="http://schemas.microsoft.com/office/drawing/2014/main" id="{27C3413E-6687-4C33-94B6-5028CBDB4625}"/>
                </a:ext>
              </a:extLst>
            </p:cNvPr>
            <p:cNvGrpSpPr/>
            <p:nvPr/>
          </p:nvGrpSpPr>
          <p:grpSpPr>
            <a:xfrm>
              <a:off x="3731781" y="1551178"/>
              <a:ext cx="4774337" cy="4623159"/>
              <a:chOff x="924229" y="1606109"/>
              <a:chExt cx="4774337" cy="4623159"/>
            </a:xfrm>
          </p:grpSpPr>
          <p:sp>
            <p:nvSpPr>
              <p:cNvPr id="35" name="Block Arc 46">
                <a:extLst>
                  <a:ext uri="{FF2B5EF4-FFF2-40B4-BE49-F238E27FC236}">
                    <a16:creationId xmlns:a16="http://schemas.microsoft.com/office/drawing/2014/main" id="{E8C315ED-ACBE-4EBD-A7E6-F3FB280CF935}"/>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6" name="Oval 47">
                <a:extLst>
                  <a:ext uri="{FF2B5EF4-FFF2-40B4-BE49-F238E27FC236}">
                    <a16:creationId xmlns:a16="http://schemas.microsoft.com/office/drawing/2014/main" id="{3D2A0F78-E6A0-4646-8D87-BE5CC453694F}"/>
                  </a:ext>
                </a:extLst>
              </p:cNvPr>
              <p:cNvSpPr/>
              <p:nvPr/>
            </p:nvSpPr>
            <p:spPr>
              <a:xfrm rot="19800000">
                <a:off x="4702602" y="2195820"/>
                <a:ext cx="324000" cy="288032"/>
              </a:xfrm>
              <a:prstGeom prst="hexagon">
                <a:avLst>
                  <a:gd name="adj" fmla="val 25957"/>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Oval 48">
                <a:extLst>
                  <a:ext uri="{FF2B5EF4-FFF2-40B4-BE49-F238E27FC236}">
                    <a16:creationId xmlns:a16="http://schemas.microsoft.com/office/drawing/2014/main" id="{79833F08-E2E5-49DC-8017-7D576B41BD64}"/>
                  </a:ext>
                </a:extLst>
              </p:cNvPr>
              <p:cNvSpPr/>
              <p:nvPr/>
            </p:nvSpPr>
            <p:spPr>
              <a:xfrm rot="19800000">
                <a:off x="5374566" y="3771897"/>
                <a:ext cx="324000" cy="288032"/>
              </a:xfrm>
              <a:prstGeom prst="hexagon">
                <a:avLst>
                  <a:gd name="adj" fmla="val 29332"/>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Oval 49">
                <a:extLst>
                  <a:ext uri="{FF2B5EF4-FFF2-40B4-BE49-F238E27FC236}">
                    <a16:creationId xmlns:a16="http://schemas.microsoft.com/office/drawing/2014/main" id="{313F3422-8675-4D6E-A5BA-13C4C5F26EFF}"/>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pic>
        <p:nvPicPr>
          <p:cNvPr id="14" name="Picture 13">
            <a:extLst>
              <a:ext uri="{FF2B5EF4-FFF2-40B4-BE49-F238E27FC236}">
                <a16:creationId xmlns:a16="http://schemas.microsoft.com/office/drawing/2014/main" id="{A266E078-0534-3BE3-03B9-EE99D3B1B6F4}"/>
              </a:ext>
            </a:extLst>
          </p:cNvPr>
          <p:cNvPicPr>
            <a:picLocks noChangeAspect="1"/>
          </p:cNvPicPr>
          <p:nvPr/>
        </p:nvPicPr>
        <p:blipFill rotWithShape="1">
          <a:blip r:embed="rId2"/>
          <a:srcRect l="29886" t="24421" r="30477" b="8888"/>
          <a:stretch/>
        </p:blipFill>
        <p:spPr>
          <a:xfrm>
            <a:off x="420549" y="0"/>
            <a:ext cx="6616557" cy="6606282"/>
          </a:xfrm>
          <a:prstGeom prst="rect">
            <a:avLst/>
          </a:prstGeom>
        </p:spPr>
      </p:pic>
    </p:spTree>
    <p:extLst>
      <p:ext uri="{BB962C8B-B14F-4D97-AF65-F5344CB8AC3E}">
        <p14:creationId xmlns:p14="http://schemas.microsoft.com/office/powerpoint/2010/main" val="268227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6103-5958-9851-863C-803EA194BB43}"/>
              </a:ext>
            </a:extLst>
          </p:cNvPr>
          <p:cNvSpPr>
            <a:spLocks noGrp="1"/>
          </p:cNvSpPr>
          <p:nvPr>
            <p:ph type="title"/>
          </p:nvPr>
        </p:nvSpPr>
        <p:spPr>
          <a:xfrm>
            <a:off x="246580" y="164388"/>
            <a:ext cx="8190838" cy="842480"/>
          </a:xfrm>
        </p:spPr>
        <p:txBody>
          <a:bodyPr>
            <a:normAutofit fontScale="90000"/>
          </a:bodyPr>
          <a:lstStyle/>
          <a:p>
            <a:pPr algn="ctr"/>
            <a:r>
              <a:rPr lang="ro-RO" sz="4800" dirty="0">
                <a:latin typeface="Arial Black" panose="020B0A04020102020204" pitchFamily="34" charset="0"/>
              </a:rPr>
              <a:t>        Activități solicitate</a:t>
            </a:r>
            <a:endParaRPr lang="ru-RU" sz="4800" dirty="0">
              <a:latin typeface="Arial Black" panose="020B0A04020102020204" pitchFamily="34" charset="0"/>
            </a:endParaRPr>
          </a:p>
        </p:txBody>
      </p:sp>
      <p:sp>
        <p:nvSpPr>
          <p:cNvPr id="4" name="Content Placeholder 3">
            <a:extLst>
              <a:ext uri="{FF2B5EF4-FFF2-40B4-BE49-F238E27FC236}">
                <a16:creationId xmlns:a16="http://schemas.microsoft.com/office/drawing/2014/main" id="{E9723261-6B6F-F4E5-5980-9578045956D3}"/>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E329171-205B-6175-A242-E3C925F21842}"/>
              </a:ext>
            </a:extLst>
          </p:cNvPr>
          <p:cNvPicPr>
            <a:picLocks noChangeAspect="1"/>
          </p:cNvPicPr>
          <p:nvPr/>
        </p:nvPicPr>
        <p:blipFill rotWithShape="1">
          <a:blip r:embed="rId2"/>
          <a:srcRect l="3961" t="23221" r="55758" b="10712"/>
          <a:stretch/>
        </p:blipFill>
        <p:spPr>
          <a:xfrm>
            <a:off x="164385" y="729465"/>
            <a:ext cx="5753529" cy="5964147"/>
          </a:xfrm>
          <a:prstGeom prst="rect">
            <a:avLst/>
          </a:prstGeom>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09A9994E-1A19-BD70-7144-E603E267AF02}"/>
              </a:ext>
            </a:extLst>
          </p:cNvPr>
          <p:cNvPicPr>
            <a:picLocks noChangeAspect="1"/>
          </p:cNvPicPr>
          <p:nvPr/>
        </p:nvPicPr>
        <p:blipFill rotWithShape="1">
          <a:blip r:embed="rId3"/>
          <a:srcRect l="3455" t="29513" r="52388" b="32884"/>
          <a:stretch/>
        </p:blipFill>
        <p:spPr>
          <a:xfrm>
            <a:off x="6423683" y="1397285"/>
            <a:ext cx="5383659" cy="355485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0181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FF1A-AC11-83DA-BB76-759EED2BEF6F}"/>
              </a:ext>
            </a:extLst>
          </p:cNvPr>
          <p:cNvSpPr>
            <a:spLocks noGrp="1"/>
          </p:cNvSpPr>
          <p:nvPr>
            <p:ph type="title"/>
          </p:nvPr>
        </p:nvSpPr>
        <p:spPr>
          <a:xfrm>
            <a:off x="6709024" y="609600"/>
            <a:ext cx="3195264" cy="5246670"/>
          </a:xfrm>
        </p:spPr>
        <p:txBody>
          <a:bodyPr/>
          <a:lstStyle/>
          <a:p>
            <a:r>
              <a:rPr lang="ro-RO" dirty="0"/>
              <a:t>Lista rechizitelor școlare pentru clasa a VIII-a</a:t>
            </a:r>
            <a:endParaRPr lang="en-US" dirty="0"/>
          </a:p>
        </p:txBody>
      </p:sp>
      <p:pic>
        <p:nvPicPr>
          <p:cNvPr id="5" name="Picture 4">
            <a:extLst>
              <a:ext uri="{FF2B5EF4-FFF2-40B4-BE49-F238E27FC236}">
                <a16:creationId xmlns:a16="http://schemas.microsoft.com/office/drawing/2014/main" id="{210DC70F-855F-5EF4-ED60-4025E5ED02CC}"/>
              </a:ext>
            </a:extLst>
          </p:cNvPr>
          <p:cNvPicPr>
            <a:picLocks noChangeAspect="1"/>
          </p:cNvPicPr>
          <p:nvPr/>
        </p:nvPicPr>
        <p:blipFill rotWithShape="1">
          <a:blip r:embed="rId2"/>
          <a:srcRect l="23934" t="23820" r="51967" b="16405"/>
          <a:stretch/>
        </p:blipFill>
        <p:spPr>
          <a:xfrm>
            <a:off x="976182" y="23407"/>
            <a:ext cx="5732842" cy="6647380"/>
          </a:xfrm>
          <a:prstGeom prst="rect">
            <a:avLst/>
          </a:prstGeom>
        </p:spPr>
      </p:pic>
      <p:pic>
        <p:nvPicPr>
          <p:cNvPr id="6" name="Picture 5">
            <a:extLst>
              <a:ext uri="{FF2B5EF4-FFF2-40B4-BE49-F238E27FC236}">
                <a16:creationId xmlns:a16="http://schemas.microsoft.com/office/drawing/2014/main" id="{757AE104-6064-2CA4-BD03-FF8B772935A4}"/>
              </a:ext>
            </a:extLst>
          </p:cNvPr>
          <p:cNvPicPr>
            <a:picLocks noChangeAspect="1"/>
          </p:cNvPicPr>
          <p:nvPr/>
        </p:nvPicPr>
        <p:blipFill rotWithShape="1">
          <a:blip r:embed="rId2"/>
          <a:srcRect l="23934" t="23820" r="51967" b="16405"/>
          <a:stretch/>
        </p:blipFill>
        <p:spPr>
          <a:xfrm>
            <a:off x="830632" y="187213"/>
            <a:ext cx="5732842" cy="6647380"/>
          </a:xfrm>
          <a:prstGeom prst="rect">
            <a:avLst/>
          </a:prstGeom>
        </p:spPr>
      </p:pic>
    </p:spTree>
    <p:extLst>
      <p:ext uri="{BB962C8B-B14F-4D97-AF65-F5344CB8AC3E}">
        <p14:creationId xmlns:p14="http://schemas.microsoft.com/office/powerpoint/2010/main" val="1208943923"/>
      </p:ext>
    </p:extLst>
  </p:cSld>
  <p:clrMapOvr>
    <a:masterClrMapping/>
  </p:clrMapOvr>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679</TotalTime>
  <Words>909</Words>
  <Application>Microsoft Office PowerPoint</Application>
  <PresentationFormat>Widescreen</PresentationFormat>
  <Paragraphs>103</Paragraphs>
  <Slides>27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Arial Black</vt:lpstr>
      <vt:lpstr>Arial Rounded MT Bold</vt:lpstr>
      <vt:lpstr>Book Antiqua</vt:lpstr>
      <vt:lpstr>Calibri</vt:lpstr>
      <vt:lpstr>Caveat</vt:lpstr>
      <vt:lpstr>Comic Sans MS</vt:lpstr>
      <vt:lpstr>Georgia</vt:lpstr>
      <vt:lpstr>Palatino Linotype</vt:lpstr>
      <vt:lpstr>Times New Roman</vt:lpstr>
      <vt:lpstr>Trebuchet MS</vt:lpstr>
      <vt:lpstr>Verdana</vt:lpstr>
      <vt:lpstr>Wingdings</vt:lpstr>
      <vt:lpstr>Wingdings 3</vt:lpstr>
      <vt:lpstr>Facet</vt:lpstr>
      <vt:lpstr>INSTITUȚIA PRIVATĂ LICEUL  ,,DA VINCI” Ședință cu părinții Clasa a  VIII-a ,,C” 22.08.2024</vt:lpstr>
      <vt:lpstr>      MOTTO:</vt:lpstr>
      <vt:lpstr>        „Nu există încredere mai sacră decât cea pe care lumea o acordă copiilor. Nu există responsabilitate mai importantă decât cea de a ne asigura că drepturile le sunt respectate, bunăstarea le este protejată, vieţile le sunt ferite de teamă şi lipsuri şi că pot creşte în pace.”   Kofi Annan,  fost Secretar general al ONU   </vt:lpstr>
      <vt:lpstr>Ordinea de zi:</vt:lpstr>
      <vt:lpstr>PowerPoint Presentation</vt:lpstr>
      <vt:lpstr>Structura anului de studii 2024-2025 în conformitate cu Planul-cadru pentru învățământul primar, gimnazial și liceal, anul de studii</vt:lpstr>
      <vt:lpstr>PowerPoint Presentation</vt:lpstr>
      <vt:lpstr>        Activități solicitate</vt:lpstr>
      <vt:lpstr>Lista rechizitelor școlare pentru clasa a VIII-a</vt:lpstr>
      <vt:lpstr>Extras  din Regulamentul de organizare și funcționare a  IPL „DA VINCI”</vt:lpstr>
      <vt:lpstr>Orarul clasei </vt:lpstr>
      <vt:lpstr>PowerPoint Presentation</vt:lpstr>
      <vt:lpstr>Informația generală</vt:lpstr>
      <vt:lpstr>Semnarea actelor</vt:lpstr>
      <vt:lpstr>Toate activităţile desfăşurate în Instituție au ca scop diminuarea factorilor de risc pentru copii şi adulţi de a deveni victime sau autori ai violenţei şi consolidarea factorilor care îi protejează faţă de asemenea situaţii. Acţiunile de prevenire primară sunt adresate tuturor elevilor şi urmăresc oferirea de informaţii, dezvoltarea de abilităţi de bază şi atitudini cu referire la problema violenţei şi consecinţele acesteia, în conformitate cu Metodologia de aplicare a Procedurii de organizare instituțională.</vt:lpstr>
      <vt:lpstr>PowerPoint Presentation</vt:lpstr>
      <vt:lpstr>PowerPoint Presentation</vt:lpstr>
      <vt:lpstr>Rechizite școlare Lista rechizitelor școlare pe discipline  ! Mapa pentru fiecare obiect. (Opțional )  ! Invelitori manuale </vt:lpstr>
      <vt:lpstr>PowerPoint Presentation</vt:lpstr>
      <vt:lpstr>Lecturiada părinților pe clase/noiembrie</vt:lpstr>
      <vt:lpstr>PowerPoint Presentation</vt:lpstr>
      <vt:lpstr>PowerPoint Presentation</vt:lpstr>
      <vt:lpstr>PowerPoint Presentation</vt:lpstr>
      <vt:lpstr>Profesorul vorbește minții noastre. Părinții vorbesc inimii noastre.                                  Hain Ginott</vt:lpstr>
      <vt:lpstr>Evaluarea ședinței</vt:lpstr>
      <vt:lpstr>PowerPoint Presentation</vt:lpstr>
      <vt:lpstr>Vă mulțumesc!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Ședință</dc:title>
  <dc:creator>Yoga 7</dc:creator>
  <cp:lastModifiedBy>Teacher</cp:lastModifiedBy>
  <cp:revision>89</cp:revision>
  <dcterms:created xsi:type="dcterms:W3CDTF">2022-08-19T03:22:47Z</dcterms:created>
  <dcterms:modified xsi:type="dcterms:W3CDTF">2025-06-24T13:53:47Z</dcterms:modified>
</cp:coreProperties>
</file>